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4"/>
  </p:notesMasterIdLst>
  <p:sldIdLst>
    <p:sldId id="256" r:id="rId2"/>
    <p:sldId id="275" r:id="rId3"/>
    <p:sldId id="279" r:id="rId4"/>
    <p:sldId id="280" r:id="rId5"/>
    <p:sldId id="281" r:id="rId6"/>
    <p:sldId id="283" r:id="rId7"/>
    <p:sldId id="282" r:id="rId8"/>
    <p:sldId id="284" r:id="rId9"/>
    <p:sldId id="286" r:id="rId10"/>
    <p:sldId id="285" r:id="rId11"/>
    <p:sldId id="287" r:id="rId12"/>
    <p:sldId id="278"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68D3F59A-BC5E-4CC3-B957-0940FCBD346A}">
          <p14:sldIdLst>
            <p14:sldId id="256"/>
            <p14:sldId id="275"/>
            <p14:sldId id="279"/>
            <p14:sldId id="280"/>
            <p14:sldId id="281"/>
            <p14:sldId id="283"/>
            <p14:sldId id="282"/>
            <p14:sldId id="284"/>
            <p14:sldId id="286"/>
            <p14:sldId id="285"/>
            <p14:sldId id="287"/>
            <p14:sldId id="278"/>
          </p14:sldIdLst>
        </p14:section>
        <p14:section name="Untitled Section" id="{F861A75D-75BB-44D4-9B00-CC17F154D48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CCFF"/>
    <a:srgbClr val="A7E8FF"/>
    <a:srgbClr val="80B2C2"/>
    <a:srgbClr val="0E87B0"/>
    <a:srgbClr val="006C92"/>
    <a:srgbClr val="E6F9FF"/>
    <a:srgbClr val="FE0E5E"/>
    <a:srgbClr val="FE3D7D"/>
    <a:srgbClr val="FED893"/>
    <a:srgbClr val="42383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9621" autoAdjust="0"/>
  </p:normalViewPr>
  <p:slideViewPr>
    <p:cSldViewPr snapToGrid="0">
      <p:cViewPr varScale="1">
        <p:scale>
          <a:sx n="52" d="100"/>
          <a:sy n="52" d="100"/>
        </p:scale>
        <p:origin x="546"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495567-C068-470C-BD52-951E4314B2B3}" type="datetimeFigureOut">
              <a:rPr lang="en-US" smtClean="0"/>
              <a:t>3/3/2025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DC035F2-240D-4229-982D-67DAAF754CB5}" type="slidenum">
              <a:rPr lang="en-US" smtClean="0"/>
              <a:t>‹#›</a:t>
            </a:fld>
            <a:endParaRPr lang="en-US"/>
          </a:p>
        </p:txBody>
      </p:sp>
    </p:spTree>
    <p:extLst>
      <p:ext uri="{BB962C8B-B14F-4D97-AF65-F5344CB8AC3E}">
        <p14:creationId xmlns:p14="http://schemas.microsoft.com/office/powerpoint/2010/main" val="305181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&lt;a </a:t>
            </a:r>
            <a:r>
              <a:rPr lang="en-US" dirty="0" err="1"/>
              <a:t>href</a:t>
            </a:r>
            <a:r>
              <a:rPr lang="en-US" dirty="0"/>
              <a:t>="https://www.freepik.com/free-photos-vectors/business"&gt;Business vector created by </a:t>
            </a:r>
            <a:r>
              <a:rPr lang="en-US" dirty="0" err="1"/>
              <a:t>pikisuperstar</a:t>
            </a:r>
            <a:r>
              <a:rPr lang="en-US" dirty="0"/>
              <a:t> - www.freepik.com&lt;/a&gt;</a:t>
            </a:r>
          </a:p>
        </p:txBody>
      </p:sp>
      <p:sp>
        <p:nvSpPr>
          <p:cNvPr id="4" name="Slide Number Placeholder 3"/>
          <p:cNvSpPr>
            <a:spLocks noGrp="1"/>
          </p:cNvSpPr>
          <p:nvPr>
            <p:ph type="sldNum" sz="quarter" idx="5"/>
          </p:nvPr>
        </p:nvSpPr>
        <p:spPr/>
        <p:txBody>
          <a:bodyPr/>
          <a:lstStyle/>
          <a:p>
            <a:fld id="{EDC035F2-240D-4229-982D-67DAAF754CB5}" type="slidenum">
              <a:rPr lang="en-US" smtClean="0"/>
              <a:t>1</a:t>
            </a:fld>
            <a:endParaRPr lang="en-US"/>
          </a:p>
        </p:txBody>
      </p:sp>
    </p:spTree>
    <p:extLst>
      <p:ext uri="{BB962C8B-B14F-4D97-AF65-F5344CB8AC3E}">
        <p14:creationId xmlns:p14="http://schemas.microsoft.com/office/powerpoint/2010/main" val="35499454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DC035F2-240D-4229-982D-67DAAF754CB5}" type="slidenum">
              <a:rPr lang="en-US" smtClean="0"/>
              <a:t>10</a:t>
            </a:fld>
            <a:endParaRPr lang="en-US"/>
          </a:p>
        </p:txBody>
      </p:sp>
    </p:spTree>
    <p:extLst>
      <p:ext uri="{BB962C8B-B14F-4D97-AF65-F5344CB8AC3E}">
        <p14:creationId xmlns:p14="http://schemas.microsoft.com/office/powerpoint/2010/main" val="6221739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DC035F2-240D-4229-982D-67DAAF754CB5}" type="slidenum">
              <a:rPr lang="en-US" smtClean="0"/>
              <a:t>11</a:t>
            </a:fld>
            <a:endParaRPr lang="en-US"/>
          </a:p>
        </p:txBody>
      </p:sp>
    </p:spTree>
    <p:extLst>
      <p:ext uri="{BB962C8B-B14F-4D97-AF65-F5344CB8AC3E}">
        <p14:creationId xmlns:p14="http://schemas.microsoft.com/office/powerpoint/2010/main" val="17346936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&lt;a </a:t>
            </a:r>
            <a:r>
              <a:rPr lang="en-US" dirty="0" err="1"/>
              <a:t>href</a:t>
            </a:r>
            <a:r>
              <a:rPr lang="en-US" dirty="0"/>
              <a:t>="https://www.freepik.com/free-photos-vectors/business"&gt;Business vector created by </a:t>
            </a:r>
            <a:r>
              <a:rPr lang="en-US" dirty="0" err="1"/>
              <a:t>pikisuperstar</a:t>
            </a:r>
            <a:r>
              <a:rPr lang="en-US" dirty="0"/>
              <a:t> - www.freepik.com&lt;/a&gt;</a:t>
            </a:r>
          </a:p>
        </p:txBody>
      </p:sp>
      <p:sp>
        <p:nvSpPr>
          <p:cNvPr id="4" name="Slide Number Placeholder 3"/>
          <p:cNvSpPr>
            <a:spLocks noGrp="1"/>
          </p:cNvSpPr>
          <p:nvPr>
            <p:ph type="sldNum" sz="quarter" idx="5"/>
          </p:nvPr>
        </p:nvSpPr>
        <p:spPr/>
        <p:txBody>
          <a:bodyPr/>
          <a:lstStyle/>
          <a:p>
            <a:fld id="{EDC035F2-240D-4229-982D-67DAAF754CB5}" type="slidenum">
              <a:rPr lang="en-US" smtClean="0"/>
              <a:t>12</a:t>
            </a:fld>
            <a:endParaRPr lang="en-US"/>
          </a:p>
        </p:txBody>
      </p:sp>
    </p:spTree>
    <p:extLst>
      <p:ext uri="{BB962C8B-B14F-4D97-AF65-F5344CB8AC3E}">
        <p14:creationId xmlns:p14="http://schemas.microsoft.com/office/powerpoint/2010/main" val="16640178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&lt;a </a:t>
            </a:r>
            <a:r>
              <a:rPr lang="en-US" dirty="0" err="1"/>
              <a:t>href</a:t>
            </a:r>
            <a:r>
              <a:rPr lang="en-US" dirty="0"/>
              <a:t>="https://www.freepik.com/free-photos-vectors/business"&gt;Business vector created by </a:t>
            </a:r>
            <a:r>
              <a:rPr lang="en-US" dirty="0" err="1"/>
              <a:t>pikisuperstar</a:t>
            </a:r>
            <a:r>
              <a:rPr lang="en-US" dirty="0"/>
              <a:t> - www.freepik.com&lt;/a&gt;</a:t>
            </a:r>
          </a:p>
        </p:txBody>
      </p:sp>
      <p:sp>
        <p:nvSpPr>
          <p:cNvPr id="4" name="Slide Number Placeholder 3"/>
          <p:cNvSpPr>
            <a:spLocks noGrp="1"/>
          </p:cNvSpPr>
          <p:nvPr>
            <p:ph type="sldNum" sz="quarter" idx="5"/>
          </p:nvPr>
        </p:nvSpPr>
        <p:spPr/>
        <p:txBody>
          <a:bodyPr/>
          <a:lstStyle/>
          <a:p>
            <a:fld id="{EDC035F2-240D-4229-982D-67DAAF754CB5}" type="slidenum">
              <a:rPr lang="en-US" smtClean="0"/>
              <a:t>2</a:t>
            </a:fld>
            <a:endParaRPr lang="en-US"/>
          </a:p>
        </p:txBody>
      </p:sp>
    </p:spTree>
    <p:extLst>
      <p:ext uri="{BB962C8B-B14F-4D97-AF65-F5344CB8AC3E}">
        <p14:creationId xmlns:p14="http://schemas.microsoft.com/office/powerpoint/2010/main" val="3690941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&lt;a </a:t>
            </a:r>
            <a:r>
              <a:rPr lang="en-US" dirty="0" err="1"/>
              <a:t>href</a:t>
            </a:r>
            <a:r>
              <a:rPr lang="en-US" dirty="0"/>
              <a:t>="https://www.freepik.com/free-photos-vectors/business"&gt;Business vector created by </a:t>
            </a:r>
            <a:r>
              <a:rPr lang="en-US" dirty="0" err="1"/>
              <a:t>pikisuperstar</a:t>
            </a:r>
            <a:r>
              <a:rPr lang="en-US" dirty="0"/>
              <a:t> - www.freepik.com&lt;/a&gt;</a:t>
            </a:r>
          </a:p>
        </p:txBody>
      </p:sp>
      <p:sp>
        <p:nvSpPr>
          <p:cNvPr id="4" name="Slide Number Placeholder 3"/>
          <p:cNvSpPr>
            <a:spLocks noGrp="1"/>
          </p:cNvSpPr>
          <p:nvPr>
            <p:ph type="sldNum" sz="quarter" idx="5"/>
          </p:nvPr>
        </p:nvSpPr>
        <p:spPr/>
        <p:txBody>
          <a:bodyPr/>
          <a:lstStyle/>
          <a:p>
            <a:fld id="{EDC035F2-240D-4229-982D-67DAAF754CB5}" type="slidenum">
              <a:rPr lang="en-US" smtClean="0"/>
              <a:t>3</a:t>
            </a:fld>
            <a:endParaRPr lang="en-US"/>
          </a:p>
        </p:txBody>
      </p:sp>
    </p:spTree>
    <p:extLst>
      <p:ext uri="{BB962C8B-B14F-4D97-AF65-F5344CB8AC3E}">
        <p14:creationId xmlns:p14="http://schemas.microsoft.com/office/powerpoint/2010/main" val="8339790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&lt;a </a:t>
            </a:r>
            <a:r>
              <a:rPr lang="en-US" dirty="0" err="1"/>
              <a:t>href</a:t>
            </a:r>
            <a:r>
              <a:rPr lang="en-US" dirty="0"/>
              <a:t>="https://www.freepik.com/free-photos-vectors/business"&gt;Business vector created by </a:t>
            </a:r>
            <a:r>
              <a:rPr lang="en-US" dirty="0" err="1"/>
              <a:t>pikisuperstar</a:t>
            </a:r>
            <a:r>
              <a:rPr lang="en-US" dirty="0"/>
              <a:t> - www.freepik.com&lt;/a&gt;</a:t>
            </a:r>
          </a:p>
        </p:txBody>
      </p:sp>
      <p:sp>
        <p:nvSpPr>
          <p:cNvPr id="4" name="Slide Number Placeholder 3"/>
          <p:cNvSpPr>
            <a:spLocks noGrp="1"/>
          </p:cNvSpPr>
          <p:nvPr>
            <p:ph type="sldNum" sz="quarter" idx="5"/>
          </p:nvPr>
        </p:nvSpPr>
        <p:spPr/>
        <p:txBody>
          <a:bodyPr/>
          <a:lstStyle/>
          <a:p>
            <a:fld id="{EDC035F2-240D-4229-982D-67DAAF754CB5}" type="slidenum">
              <a:rPr lang="en-US" smtClean="0"/>
              <a:t>4</a:t>
            </a:fld>
            <a:endParaRPr lang="en-US"/>
          </a:p>
        </p:txBody>
      </p:sp>
    </p:spTree>
    <p:extLst>
      <p:ext uri="{BB962C8B-B14F-4D97-AF65-F5344CB8AC3E}">
        <p14:creationId xmlns:p14="http://schemas.microsoft.com/office/powerpoint/2010/main" val="3864484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&lt;a </a:t>
            </a:r>
            <a:r>
              <a:rPr lang="en-US" dirty="0" err="1"/>
              <a:t>href</a:t>
            </a:r>
            <a:r>
              <a:rPr lang="en-US" dirty="0"/>
              <a:t>="https://www.freepik.com/free-photos-vectors/business"&gt;Business vector created by </a:t>
            </a:r>
            <a:r>
              <a:rPr lang="en-US" dirty="0" err="1"/>
              <a:t>pikisuperstar</a:t>
            </a:r>
            <a:r>
              <a:rPr lang="en-US" dirty="0"/>
              <a:t> - www.freepik.com&lt;/a&gt;</a:t>
            </a:r>
          </a:p>
        </p:txBody>
      </p:sp>
      <p:sp>
        <p:nvSpPr>
          <p:cNvPr id="4" name="Slide Number Placeholder 3"/>
          <p:cNvSpPr>
            <a:spLocks noGrp="1"/>
          </p:cNvSpPr>
          <p:nvPr>
            <p:ph type="sldNum" sz="quarter" idx="5"/>
          </p:nvPr>
        </p:nvSpPr>
        <p:spPr/>
        <p:txBody>
          <a:bodyPr/>
          <a:lstStyle/>
          <a:p>
            <a:fld id="{EDC035F2-240D-4229-982D-67DAAF754CB5}" type="slidenum">
              <a:rPr lang="en-US" smtClean="0"/>
              <a:t>5</a:t>
            </a:fld>
            <a:endParaRPr lang="en-US"/>
          </a:p>
        </p:txBody>
      </p:sp>
    </p:spTree>
    <p:extLst>
      <p:ext uri="{BB962C8B-B14F-4D97-AF65-F5344CB8AC3E}">
        <p14:creationId xmlns:p14="http://schemas.microsoft.com/office/powerpoint/2010/main" val="748342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&lt;a </a:t>
            </a:r>
            <a:r>
              <a:rPr lang="en-US" dirty="0" err="1"/>
              <a:t>href</a:t>
            </a:r>
            <a:r>
              <a:rPr lang="en-US" dirty="0"/>
              <a:t>="https://www.freepik.com/free-photos-vectors/business"&gt;Business vector created by </a:t>
            </a:r>
            <a:r>
              <a:rPr lang="en-US" dirty="0" err="1"/>
              <a:t>pikisuperstar</a:t>
            </a:r>
            <a:r>
              <a:rPr lang="en-US" dirty="0"/>
              <a:t> - www.freepik.com&lt;/a&gt;</a:t>
            </a:r>
          </a:p>
        </p:txBody>
      </p:sp>
      <p:sp>
        <p:nvSpPr>
          <p:cNvPr id="4" name="Slide Number Placeholder 3"/>
          <p:cNvSpPr>
            <a:spLocks noGrp="1"/>
          </p:cNvSpPr>
          <p:nvPr>
            <p:ph type="sldNum" sz="quarter" idx="5"/>
          </p:nvPr>
        </p:nvSpPr>
        <p:spPr/>
        <p:txBody>
          <a:bodyPr/>
          <a:lstStyle/>
          <a:p>
            <a:fld id="{EDC035F2-240D-4229-982D-67DAAF754CB5}" type="slidenum">
              <a:rPr lang="en-US" smtClean="0"/>
              <a:t>6</a:t>
            </a:fld>
            <a:endParaRPr lang="en-US"/>
          </a:p>
        </p:txBody>
      </p:sp>
    </p:spTree>
    <p:extLst>
      <p:ext uri="{BB962C8B-B14F-4D97-AF65-F5344CB8AC3E}">
        <p14:creationId xmlns:p14="http://schemas.microsoft.com/office/powerpoint/2010/main" val="35124132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&lt;a </a:t>
            </a:r>
            <a:r>
              <a:rPr lang="en-US" dirty="0" err="1"/>
              <a:t>href</a:t>
            </a:r>
            <a:r>
              <a:rPr lang="en-US" dirty="0"/>
              <a:t>="https://www.freepik.com/free-photos-vectors/business"&gt;Business vector created by </a:t>
            </a:r>
            <a:r>
              <a:rPr lang="en-US" dirty="0" err="1"/>
              <a:t>pikisuperstar</a:t>
            </a:r>
            <a:r>
              <a:rPr lang="en-US" dirty="0"/>
              <a:t> - www.freepik.com&lt;/a&gt;</a:t>
            </a:r>
          </a:p>
        </p:txBody>
      </p:sp>
      <p:sp>
        <p:nvSpPr>
          <p:cNvPr id="4" name="Slide Number Placeholder 3"/>
          <p:cNvSpPr>
            <a:spLocks noGrp="1"/>
          </p:cNvSpPr>
          <p:nvPr>
            <p:ph type="sldNum" sz="quarter" idx="5"/>
          </p:nvPr>
        </p:nvSpPr>
        <p:spPr/>
        <p:txBody>
          <a:bodyPr/>
          <a:lstStyle/>
          <a:p>
            <a:fld id="{EDC035F2-240D-4229-982D-67DAAF754CB5}" type="slidenum">
              <a:rPr lang="en-US" smtClean="0"/>
              <a:t>7</a:t>
            </a:fld>
            <a:endParaRPr lang="en-US"/>
          </a:p>
        </p:txBody>
      </p:sp>
    </p:spTree>
    <p:extLst>
      <p:ext uri="{BB962C8B-B14F-4D97-AF65-F5344CB8AC3E}">
        <p14:creationId xmlns:p14="http://schemas.microsoft.com/office/powerpoint/2010/main" val="14089074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&lt;a </a:t>
            </a:r>
            <a:r>
              <a:rPr lang="en-US" dirty="0" err="1"/>
              <a:t>href</a:t>
            </a:r>
            <a:r>
              <a:rPr lang="en-US" dirty="0"/>
              <a:t>="https://www.freepik.com/free-photos-vectors/business"&gt;Business vector created by </a:t>
            </a:r>
            <a:r>
              <a:rPr lang="en-US" dirty="0" err="1"/>
              <a:t>pikisuperstar</a:t>
            </a:r>
            <a:r>
              <a:rPr lang="en-US" dirty="0"/>
              <a:t> - www.freepik.com&lt;/a&gt;</a:t>
            </a:r>
          </a:p>
        </p:txBody>
      </p:sp>
      <p:sp>
        <p:nvSpPr>
          <p:cNvPr id="4" name="Slide Number Placeholder 3"/>
          <p:cNvSpPr>
            <a:spLocks noGrp="1"/>
          </p:cNvSpPr>
          <p:nvPr>
            <p:ph type="sldNum" sz="quarter" idx="5"/>
          </p:nvPr>
        </p:nvSpPr>
        <p:spPr/>
        <p:txBody>
          <a:bodyPr/>
          <a:lstStyle/>
          <a:p>
            <a:fld id="{EDC035F2-240D-4229-982D-67DAAF754CB5}" type="slidenum">
              <a:rPr lang="en-US" smtClean="0"/>
              <a:t>8</a:t>
            </a:fld>
            <a:endParaRPr lang="en-US"/>
          </a:p>
        </p:txBody>
      </p:sp>
    </p:spTree>
    <p:extLst>
      <p:ext uri="{BB962C8B-B14F-4D97-AF65-F5344CB8AC3E}">
        <p14:creationId xmlns:p14="http://schemas.microsoft.com/office/powerpoint/2010/main" val="11084738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&lt;a </a:t>
            </a:r>
            <a:r>
              <a:rPr lang="en-US" dirty="0" err="1"/>
              <a:t>href</a:t>
            </a:r>
            <a:r>
              <a:rPr lang="en-US" dirty="0"/>
              <a:t>="https://www.freepik.com/free-photos-vectors/business"&gt;Business vector created by </a:t>
            </a:r>
            <a:r>
              <a:rPr lang="en-US" dirty="0" err="1"/>
              <a:t>pikisuperstar</a:t>
            </a:r>
            <a:r>
              <a:rPr lang="en-US" dirty="0"/>
              <a:t> - www.freepik.com&lt;/a&gt;</a:t>
            </a:r>
          </a:p>
        </p:txBody>
      </p:sp>
      <p:sp>
        <p:nvSpPr>
          <p:cNvPr id="4" name="Slide Number Placeholder 3"/>
          <p:cNvSpPr>
            <a:spLocks noGrp="1"/>
          </p:cNvSpPr>
          <p:nvPr>
            <p:ph type="sldNum" sz="quarter" idx="5"/>
          </p:nvPr>
        </p:nvSpPr>
        <p:spPr/>
        <p:txBody>
          <a:bodyPr/>
          <a:lstStyle/>
          <a:p>
            <a:fld id="{EDC035F2-240D-4229-982D-67DAAF754CB5}" type="slidenum">
              <a:rPr lang="en-US" smtClean="0"/>
              <a:t>9</a:t>
            </a:fld>
            <a:endParaRPr lang="en-US"/>
          </a:p>
        </p:txBody>
      </p:sp>
    </p:spTree>
    <p:extLst>
      <p:ext uri="{BB962C8B-B14F-4D97-AF65-F5344CB8AC3E}">
        <p14:creationId xmlns:p14="http://schemas.microsoft.com/office/powerpoint/2010/main" val="42734883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19D4652-E0A2-44BC-BF9A-3AC39F9A1CE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xmlns="" id="{AD8890D1-0EF5-4789-AAD1-8F8FB965C23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xmlns="" id="{D0042A68-EB8D-4FB4-A44E-3FD7C2895AB5}"/>
              </a:ext>
            </a:extLst>
          </p:cNvPr>
          <p:cNvSpPr>
            <a:spLocks noGrp="1"/>
          </p:cNvSpPr>
          <p:nvPr>
            <p:ph type="dt" sz="half" idx="10"/>
          </p:nvPr>
        </p:nvSpPr>
        <p:spPr/>
        <p:txBody>
          <a:bodyPr/>
          <a:lstStyle/>
          <a:p>
            <a:fld id="{146EDD2E-AF6E-47DC-890C-D2B624409947}" type="datetimeFigureOut">
              <a:rPr lang="en-US" smtClean="0"/>
              <a:t>3/3/2025</a:t>
            </a:fld>
            <a:endParaRPr lang="en-US"/>
          </a:p>
        </p:txBody>
      </p:sp>
      <p:sp>
        <p:nvSpPr>
          <p:cNvPr id="5" name="Footer Placeholder 4">
            <a:extLst>
              <a:ext uri="{FF2B5EF4-FFF2-40B4-BE49-F238E27FC236}">
                <a16:creationId xmlns:a16="http://schemas.microsoft.com/office/drawing/2014/main" xmlns="" id="{CEBBD10A-2920-4089-BF61-A23EF5094DD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A3AABF26-6AEA-453A-A056-8451183932C7}"/>
              </a:ext>
            </a:extLst>
          </p:cNvPr>
          <p:cNvSpPr>
            <a:spLocks noGrp="1"/>
          </p:cNvSpPr>
          <p:nvPr>
            <p:ph type="sldNum" sz="quarter" idx="12"/>
          </p:nvPr>
        </p:nvSpPr>
        <p:spPr/>
        <p:txBody>
          <a:bodyPr/>
          <a:lstStyle/>
          <a:p>
            <a:fld id="{2ACD9215-59B7-401D-9643-4AE8D59C090B}" type="slidenum">
              <a:rPr lang="en-US" smtClean="0"/>
              <a:t>‹#›</a:t>
            </a:fld>
            <a:endParaRPr lang="en-US"/>
          </a:p>
        </p:txBody>
      </p:sp>
    </p:spTree>
    <p:extLst>
      <p:ext uri="{BB962C8B-B14F-4D97-AF65-F5344CB8AC3E}">
        <p14:creationId xmlns:p14="http://schemas.microsoft.com/office/powerpoint/2010/main" val="37479591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40C09CB-98DD-4E7D-83F9-6744ECC64A9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xmlns="" id="{44E4A381-4D6F-4282-8C0E-E67E02AAB90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2DF1B113-783F-424C-AF4F-82E169EF1F7F}"/>
              </a:ext>
            </a:extLst>
          </p:cNvPr>
          <p:cNvSpPr>
            <a:spLocks noGrp="1"/>
          </p:cNvSpPr>
          <p:nvPr>
            <p:ph type="dt" sz="half" idx="10"/>
          </p:nvPr>
        </p:nvSpPr>
        <p:spPr/>
        <p:txBody>
          <a:bodyPr/>
          <a:lstStyle/>
          <a:p>
            <a:fld id="{146EDD2E-AF6E-47DC-890C-D2B624409947}" type="datetimeFigureOut">
              <a:rPr lang="en-US" smtClean="0"/>
              <a:t>3/3/2025</a:t>
            </a:fld>
            <a:endParaRPr lang="en-US"/>
          </a:p>
        </p:txBody>
      </p:sp>
      <p:sp>
        <p:nvSpPr>
          <p:cNvPr id="5" name="Footer Placeholder 4">
            <a:extLst>
              <a:ext uri="{FF2B5EF4-FFF2-40B4-BE49-F238E27FC236}">
                <a16:creationId xmlns:a16="http://schemas.microsoft.com/office/drawing/2014/main" xmlns="" id="{4DFC3965-B169-42D5-83F5-7930B151A05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6F0C933D-B0F7-4630-B315-83071450CADD}"/>
              </a:ext>
            </a:extLst>
          </p:cNvPr>
          <p:cNvSpPr>
            <a:spLocks noGrp="1"/>
          </p:cNvSpPr>
          <p:nvPr>
            <p:ph type="sldNum" sz="quarter" idx="12"/>
          </p:nvPr>
        </p:nvSpPr>
        <p:spPr/>
        <p:txBody>
          <a:bodyPr/>
          <a:lstStyle/>
          <a:p>
            <a:fld id="{2ACD9215-59B7-401D-9643-4AE8D59C090B}" type="slidenum">
              <a:rPr lang="en-US" smtClean="0"/>
              <a:t>‹#›</a:t>
            </a:fld>
            <a:endParaRPr lang="en-US"/>
          </a:p>
        </p:txBody>
      </p:sp>
    </p:spTree>
    <p:extLst>
      <p:ext uri="{BB962C8B-B14F-4D97-AF65-F5344CB8AC3E}">
        <p14:creationId xmlns:p14="http://schemas.microsoft.com/office/powerpoint/2010/main" val="429038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67A59D32-1BCB-4D1B-BF59-A9E5F6E7302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xmlns="" id="{2EB08353-DE13-47C1-9FB2-6E20CFA5603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14AA202E-CC82-4338-A1CB-AD8F7FDFD3FC}"/>
              </a:ext>
            </a:extLst>
          </p:cNvPr>
          <p:cNvSpPr>
            <a:spLocks noGrp="1"/>
          </p:cNvSpPr>
          <p:nvPr>
            <p:ph type="dt" sz="half" idx="10"/>
          </p:nvPr>
        </p:nvSpPr>
        <p:spPr/>
        <p:txBody>
          <a:bodyPr/>
          <a:lstStyle/>
          <a:p>
            <a:fld id="{146EDD2E-AF6E-47DC-890C-D2B624409947}" type="datetimeFigureOut">
              <a:rPr lang="en-US" smtClean="0"/>
              <a:t>3/3/2025</a:t>
            </a:fld>
            <a:endParaRPr lang="en-US"/>
          </a:p>
        </p:txBody>
      </p:sp>
      <p:sp>
        <p:nvSpPr>
          <p:cNvPr id="5" name="Footer Placeholder 4">
            <a:extLst>
              <a:ext uri="{FF2B5EF4-FFF2-40B4-BE49-F238E27FC236}">
                <a16:creationId xmlns:a16="http://schemas.microsoft.com/office/drawing/2014/main" xmlns="" id="{6601F3E0-F87C-43F3-AA7B-EF8D99CB14A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E1129CA5-0E42-4851-8F2B-516ECC90CDF3}"/>
              </a:ext>
            </a:extLst>
          </p:cNvPr>
          <p:cNvSpPr>
            <a:spLocks noGrp="1"/>
          </p:cNvSpPr>
          <p:nvPr>
            <p:ph type="sldNum" sz="quarter" idx="12"/>
          </p:nvPr>
        </p:nvSpPr>
        <p:spPr/>
        <p:txBody>
          <a:bodyPr/>
          <a:lstStyle/>
          <a:p>
            <a:fld id="{2ACD9215-59B7-401D-9643-4AE8D59C090B}" type="slidenum">
              <a:rPr lang="en-US" smtClean="0"/>
              <a:t>‹#›</a:t>
            </a:fld>
            <a:endParaRPr lang="en-US"/>
          </a:p>
        </p:txBody>
      </p:sp>
    </p:spTree>
    <p:extLst>
      <p:ext uri="{BB962C8B-B14F-4D97-AF65-F5344CB8AC3E}">
        <p14:creationId xmlns:p14="http://schemas.microsoft.com/office/powerpoint/2010/main" val="2229850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B012667-43FF-46C8-9605-F3BED234B24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5C9E5B60-E138-47DA-9BBD-6FBE16FAFF8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AD045B90-619E-45A4-AB42-B3C0B0C4374D}"/>
              </a:ext>
            </a:extLst>
          </p:cNvPr>
          <p:cNvSpPr>
            <a:spLocks noGrp="1"/>
          </p:cNvSpPr>
          <p:nvPr>
            <p:ph type="dt" sz="half" idx="10"/>
          </p:nvPr>
        </p:nvSpPr>
        <p:spPr/>
        <p:txBody>
          <a:bodyPr/>
          <a:lstStyle/>
          <a:p>
            <a:fld id="{146EDD2E-AF6E-47DC-890C-D2B624409947}" type="datetimeFigureOut">
              <a:rPr lang="en-US" smtClean="0"/>
              <a:t>3/3/2025</a:t>
            </a:fld>
            <a:endParaRPr lang="en-US"/>
          </a:p>
        </p:txBody>
      </p:sp>
      <p:sp>
        <p:nvSpPr>
          <p:cNvPr id="5" name="Footer Placeholder 4">
            <a:extLst>
              <a:ext uri="{FF2B5EF4-FFF2-40B4-BE49-F238E27FC236}">
                <a16:creationId xmlns:a16="http://schemas.microsoft.com/office/drawing/2014/main" xmlns="" id="{052FFCE8-CBFE-4A78-BFF5-74BACB31EE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31A30F96-7539-4EF3-9D1B-DD8EF18C4D7C}"/>
              </a:ext>
            </a:extLst>
          </p:cNvPr>
          <p:cNvSpPr>
            <a:spLocks noGrp="1"/>
          </p:cNvSpPr>
          <p:nvPr>
            <p:ph type="sldNum" sz="quarter" idx="12"/>
          </p:nvPr>
        </p:nvSpPr>
        <p:spPr/>
        <p:txBody>
          <a:bodyPr/>
          <a:lstStyle/>
          <a:p>
            <a:fld id="{2ACD9215-59B7-401D-9643-4AE8D59C090B}" type="slidenum">
              <a:rPr lang="en-US" smtClean="0"/>
              <a:t>‹#›</a:t>
            </a:fld>
            <a:endParaRPr lang="en-US"/>
          </a:p>
        </p:txBody>
      </p:sp>
    </p:spTree>
    <p:extLst>
      <p:ext uri="{BB962C8B-B14F-4D97-AF65-F5344CB8AC3E}">
        <p14:creationId xmlns:p14="http://schemas.microsoft.com/office/powerpoint/2010/main" val="25920765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D231C7A-110F-4A9D-9E78-AD6830858F4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xmlns="" id="{A0E32DC7-EA53-4A5C-942B-1F8B3F0C4EB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xmlns="" id="{370C813E-00DC-4FB6-A287-7950B24E6911}"/>
              </a:ext>
            </a:extLst>
          </p:cNvPr>
          <p:cNvSpPr>
            <a:spLocks noGrp="1"/>
          </p:cNvSpPr>
          <p:nvPr>
            <p:ph type="dt" sz="half" idx="10"/>
          </p:nvPr>
        </p:nvSpPr>
        <p:spPr/>
        <p:txBody>
          <a:bodyPr/>
          <a:lstStyle/>
          <a:p>
            <a:fld id="{146EDD2E-AF6E-47DC-890C-D2B624409947}" type="datetimeFigureOut">
              <a:rPr lang="en-US" smtClean="0"/>
              <a:t>3/3/2025</a:t>
            </a:fld>
            <a:endParaRPr lang="en-US"/>
          </a:p>
        </p:txBody>
      </p:sp>
      <p:sp>
        <p:nvSpPr>
          <p:cNvPr id="5" name="Footer Placeholder 4">
            <a:extLst>
              <a:ext uri="{FF2B5EF4-FFF2-40B4-BE49-F238E27FC236}">
                <a16:creationId xmlns:a16="http://schemas.microsoft.com/office/drawing/2014/main" xmlns="" id="{A7D92E5C-C823-4AD8-BCE3-1065E48B988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A1444E0E-99B1-4711-AF34-A53410BD4298}"/>
              </a:ext>
            </a:extLst>
          </p:cNvPr>
          <p:cNvSpPr>
            <a:spLocks noGrp="1"/>
          </p:cNvSpPr>
          <p:nvPr>
            <p:ph type="sldNum" sz="quarter" idx="12"/>
          </p:nvPr>
        </p:nvSpPr>
        <p:spPr/>
        <p:txBody>
          <a:bodyPr/>
          <a:lstStyle/>
          <a:p>
            <a:fld id="{2ACD9215-59B7-401D-9643-4AE8D59C090B}" type="slidenum">
              <a:rPr lang="en-US" smtClean="0"/>
              <a:t>‹#›</a:t>
            </a:fld>
            <a:endParaRPr lang="en-US"/>
          </a:p>
        </p:txBody>
      </p:sp>
    </p:spTree>
    <p:extLst>
      <p:ext uri="{BB962C8B-B14F-4D97-AF65-F5344CB8AC3E}">
        <p14:creationId xmlns:p14="http://schemas.microsoft.com/office/powerpoint/2010/main" val="2633375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EE5BBBF-15D1-49FC-A511-5FE885337C2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A372538C-DA3A-4F7B-AD90-F14653C101C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xmlns="" id="{9E3B34B8-A26A-45A5-BC1E-EF02CF0E0E5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xmlns="" id="{883B0635-B989-4442-9203-22A862CCA43F}"/>
              </a:ext>
            </a:extLst>
          </p:cNvPr>
          <p:cNvSpPr>
            <a:spLocks noGrp="1"/>
          </p:cNvSpPr>
          <p:nvPr>
            <p:ph type="dt" sz="half" idx="10"/>
          </p:nvPr>
        </p:nvSpPr>
        <p:spPr/>
        <p:txBody>
          <a:bodyPr/>
          <a:lstStyle/>
          <a:p>
            <a:fld id="{146EDD2E-AF6E-47DC-890C-D2B624409947}" type="datetimeFigureOut">
              <a:rPr lang="en-US" smtClean="0"/>
              <a:t>3/3/2025</a:t>
            </a:fld>
            <a:endParaRPr lang="en-US"/>
          </a:p>
        </p:txBody>
      </p:sp>
      <p:sp>
        <p:nvSpPr>
          <p:cNvPr id="6" name="Footer Placeholder 5">
            <a:extLst>
              <a:ext uri="{FF2B5EF4-FFF2-40B4-BE49-F238E27FC236}">
                <a16:creationId xmlns:a16="http://schemas.microsoft.com/office/drawing/2014/main" xmlns="" id="{6F32666F-5499-4BE1-9599-4930B6D1498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0BBEC7BD-7D57-44F9-BDEF-4F38DA506044}"/>
              </a:ext>
            </a:extLst>
          </p:cNvPr>
          <p:cNvSpPr>
            <a:spLocks noGrp="1"/>
          </p:cNvSpPr>
          <p:nvPr>
            <p:ph type="sldNum" sz="quarter" idx="12"/>
          </p:nvPr>
        </p:nvSpPr>
        <p:spPr/>
        <p:txBody>
          <a:bodyPr/>
          <a:lstStyle/>
          <a:p>
            <a:fld id="{2ACD9215-59B7-401D-9643-4AE8D59C090B}" type="slidenum">
              <a:rPr lang="en-US" smtClean="0"/>
              <a:t>‹#›</a:t>
            </a:fld>
            <a:endParaRPr lang="en-US"/>
          </a:p>
        </p:txBody>
      </p:sp>
    </p:spTree>
    <p:extLst>
      <p:ext uri="{BB962C8B-B14F-4D97-AF65-F5344CB8AC3E}">
        <p14:creationId xmlns:p14="http://schemas.microsoft.com/office/powerpoint/2010/main" val="21471437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9FACBBB-5315-45D4-BF61-26F099C1F79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xmlns="" id="{5515EE24-5306-4321-87D4-0230D737D9F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xmlns="" id="{1E532815-F074-4391-84BA-D63EA8DB519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xmlns="" id="{1FAC2155-9E3F-4DFF-A78B-8C56CABC21A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xmlns="" id="{977E3EF3-A991-4FF2-8569-325F06C8631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xmlns="" id="{4E7AB23F-407F-444D-9F96-B742BE0CB081}"/>
              </a:ext>
            </a:extLst>
          </p:cNvPr>
          <p:cNvSpPr>
            <a:spLocks noGrp="1"/>
          </p:cNvSpPr>
          <p:nvPr>
            <p:ph type="dt" sz="half" idx="10"/>
          </p:nvPr>
        </p:nvSpPr>
        <p:spPr/>
        <p:txBody>
          <a:bodyPr/>
          <a:lstStyle/>
          <a:p>
            <a:fld id="{146EDD2E-AF6E-47DC-890C-D2B624409947}" type="datetimeFigureOut">
              <a:rPr lang="en-US" smtClean="0"/>
              <a:t>3/3/2025</a:t>
            </a:fld>
            <a:endParaRPr lang="en-US"/>
          </a:p>
        </p:txBody>
      </p:sp>
      <p:sp>
        <p:nvSpPr>
          <p:cNvPr id="8" name="Footer Placeholder 7">
            <a:extLst>
              <a:ext uri="{FF2B5EF4-FFF2-40B4-BE49-F238E27FC236}">
                <a16:creationId xmlns:a16="http://schemas.microsoft.com/office/drawing/2014/main" xmlns="" id="{2AE00144-BA72-4A02-BA17-C2E6ABE6050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xmlns="" id="{956EF456-EB18-4100-9CE5-206E5B6E75B0}"/>
              </a:ext>
            </a:extLst>
          </p:cNvPr>
          <p:cNvSpPr>
            <a:spLocks noGrp="1"/>
          </p:cNvSpPr>
          <p:nvPr>
            <p:ph type="sldNum" sz="quarter" idx="12"/>
          </p:nvPr>
        </p:nvSpPr>
        <p:spPr/>
        <p:txBody>
          <a:bodyPr/>
          <a:lstStyle/>
          <a:p>
            <a:fld id="{2ACD9215-59B7-401D-9643-4AE8D59C090B}" type="slidenum">
              <a:rPr lang="en-US" smtClean="0"/>
              <a:t>‹#›</a:t>
            </a:fld>
            <a:endParaRPr lang="en-US"/>
          </a:p>
        </p:txBody>
      </p:sp>
    </p:spTree>
    <p:extLst>
      <p:ext uri="{BB962C8B-B14F-4D97-AF65-F5344CB8AC3E}">
        <p14:creationId xmlns:p14="http://schemas.microsoft.com/office/powerpoint/2010/main" val="18580775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xmlns="" id="{89BA81A8-8427-42C4-9E6E-ED379197B2B8}"/>
              </a:ext>
            </a:extLst>
          </p:cNvPr>
          <p:cNvSpPr/>
          <p:nvPr userDrawn="1"/>
        </p:nvSpPr>
        <p:spPr>
          <a:xfrm>
            <a:off x="6235700" y="0"/>
            <a:ext cx="59563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xmlns="" id="{C1E99322-D0AB-44C7-B68E-F9E3C0AA3452}"/>
              </a:ext>
            </a:extLst>
          </p:cNvPr>
          <p:cNvSpPr/>
          <p:nvPr userDrawn="1"/>
        </p:nvSpPr>
        <p:spPr>
          <a:xfrm>
            <a:off x="0" y="0"/>
            <a:ext cx="59563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xmlns="" id="{C8CBDD9E-C173-411F-8978-F4E284A954BB}"/>
              </a:ext>
            </a:extLst>
          </p:cNvPr>
          <p:cNvSpPr/>
          <p:nvPr userDrawn="1"/>
        </p:nvSpPr>
        <p:spPr>
          <a:xfrm>
            <a:off x="188687" y="182789"/>
            <a:ext cx="11814627" cy="6538686"/>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DAD37813-2CF6-441F-809E-B375EE2AF3E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xmlns="" id="{B3473419-2BA8-44AC-AB0F-A12C1E04B2F7}"/>
              </a:ext>
            </a:extLst>
          </p:cNvPr>
          <p:cNvSpPr>
            <a:spLocks noGrp="1"/>
          </p:cNvSpPr>
          <p:nvPr>
            <p:ph type="dt" sz="half" idx="10"/>
          </p:nvPr>
        </p:nvSpPr>
        <p:spPr/>
        <p:txBody>
          <a:bodyPr/>
          <a:lstStyle/>
          <a:p>
            <a:fld id="{146EDD2E-AF6E-47DC-890C-D2B624409947}" type="datetimeFigureOut">
              <a:rPr lang="en-US" smtClean="0"/>
              <a:t>3/3/2025</a:t>
            </a:fld>
            <a:endParaRPr lang="en-US"/>
          </a:p>
        </p:txBody>
      </p:sp>
      <p:sp>
        <p:nvSpPr>
          <p:cNvPr id="4" name="Footer Placeholder 3">
            <a:extLst>
              <a:ext uri="{FF2B5EF4-FFF2-40B4-BE49-F238E27FC236}">
                <a16:creationId xmlns:a16="http://schemas.microsoft.com/office/drawing/2014/main" xmlns="" id="{1BAAF00F-9D11-455E-8B7E-2B9C64B505C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xmlns="" id="{D3268E1D-CC3A-4BD0-80F7-458BCAA4BFEC}"/>
              </a:ext>
            </a:extLst>
          </p:cNvPr>
          <p:cNvSpPr>
            <a:spLocks noGrp="1"/>
          </p:cNvSpPr>
          <p:nvPr>
            <p:ph type="sldNum" sz="quarter" idx="12"/>
          </p:nvPr>
        </p:nvSpPr>
        <p:spPr/>
        <p:txBody>
          <a:bodyPr/>
          <a:lstStyle/>
          <a:p>
            <a:fld id="{2ACD9215-59B7-401D-9643-4AE8D59C090B}" type="slidenum">
              <a:rPr lang="en-US" smtClean="0"/>
              <a:t>‹#›</a:t>
            </a:fld>
            <a:endParaRPr lang="en-US"/>
          </a:p>
        </p:txBody>
      </p:sp>
      <p:sp>
        <p:nvSpPr>
          <p:cNvPr id="9" name="Rectangle 8">
            <a:extLst>
              <a:ext uri="{FF2B5EF4-FFF2-40B4-BE49-F238E27FC236}">
                <a16:creationId xmlns:a16="http://schemas.microsoft.com/office/drawing/2014/main" xmlns="" id="{AB9F6BE6-1FB5-4588-8F14-A58CF75A9AF3}"/>
              </a:ext>
            </a:extLst>
          </p:cNvPr>
          <p:cNvSpPr/>
          <p:nvPr userDrawn="1"/>
        </p:nvSpPr>
        <p:spPr>
          <a:xfrm>
            <a:off x="10160000" y="6286500"/>
            <a:ext cx="1676400" cy="571500"/>
          </a:xfrm>
          <a:prstGeom prst="rect">
            <a:avLst/>
          </a:prstGeom>
          <a:pattFill prst="wdDnDiag">
            <a:fgClr>
              <a:schemeClr val="bg2">
                <a:lumMod val="90000"/>
              </a:schemeClr>
            </a:fgClr>
            <a:bgClr>
              <a:schemeClr val="bg1"/>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4711861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F97AD7B8-2A79-4B15-B8F9-7D2C252C0B71}"/>
              </a:ext>
            </a:extLst>
          </p:cNvPr>
          <p:cNvSpPr>
            <a:spLocks noGrp="1"/>
          </p:cNvSpPr>
          <p:nvPr>
            <p:ph type="dt" sz="half" idx="10"/>
          </p:nvPr>
        </p:nvSpPr>
        <p:spPr/>
        <p:txBody>
          <a:bodyPr/>
          <a:lstStyle/>
          <a:p>
            <a:fld id="{146EDD2E-AF6E-47DC-890C-D2B624409947}" type="datetimeFigureOut">
              <a:rPr lang="en-US" smtClean="0"/>
              <a:t>3/3/2025</a:t>
            </a:fld>
            <a:endParaRPr lang="en-US"/>
          </a:p>
        </p:txBody>
      </p:sp>
      <p:sp>
        <p:nvSpPr>
          <p:cNvPr id="3" name="Footer Placeholder 2">
            <a:extLst>
              <a:ext uri="{FF2B5EF4-FFF2-40B4-BE49-F238E27FC236}">
                <a16:creationId xmlns:a16="http://schemas.microsoft.com/office/drawing/2014/main" xmlns="" id="{80CD3D3E-0564-4F96-98E5-33109CAF9DC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xmlns="" id="{D3051355-5E85-4B04-866B-4EB218DB388C}"/>
              </a:ext>
            </a:extLst>
          </p:cNvPr>
          <p:cNvSpPr>
            <a:spLocks noGrp="1"/>
          </p:cNvSpPr>
          <p:nvPr>
            <p:ph type="sldNum" sz="quarter" idx="12"/>
          </p:nvPr>
        </p:nvSpPr>
        <p:spPr/>
        <p:txBody>
          <a:bodyPr/>
          <a:lstStyle/>
          <a:p>
            <a:fld id="{2ACD9215-59B7-401D-9643-4AE8D59C090B}" type="slidenum">
              <a:rPr lang="en-US" smtClean="0"/>
              <a:t>‹#›</a:t>
            </a:fld>
            <a:endParaRPr lang="en-US"/>
          </a:p>
        </p:txBody>
      </p:sp>
    </p:spTree>
    <p:extLst>
      <p:ext uri="{BB962C8B-B14F-4D97-AF65-F5344CB8AC3E}">
        <p14:creationId xmlns:p14="http://schemas.microsoft.com/office/powerpoint/2010/main" val="6123442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AEF0440-6787-4FB6-91F7-986D630D3F1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xmlns="" id="{A239B314-C197-4CF7-8C4A-A0F666AFC36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xmlns="" id="{15E3161F-7401-4CE3-88F9-E3B43A17F6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E74AEB55-2516-4D24-ABCE-0E2FBF67C2CC}"/>
              </a:ext>
            </a:extLst>
          </p:cNvPr>
          <p:cNvSpPr>
            <a:spLocks noGrp="1"/>
          </p:cNvSpPr>
          <p:nvPr>
            <p:ph type="dt" sz="half" idx="10"/>
          </p:nvPr>
        </p:nvSpPr>
        <p:spPr/>
        <p:txBody>
          <a:bodyPr/>
          <a:lstStyle/>
          <a:p>
            <a:fld id="{146EDD2E-AF6E-47DC-890C-D2B624409947}" type="datetimeFigureOut">
              <a:rPr lang="en-US" smtClean="0"/>
              <a:t>3/3/2025</a:t>
            </a:fld>
            <a:endParaRPr lang="en-US"/>
          </a:p>
        </p:txBody>
      </p:sp>
      <p:sp>
        <p:nvSpPr>
          <p:cNvPr id="6" name="Footer Placeholder 5">
            <a:extLst>
              <a:ext uri="{FF2B5EF4-FFF2-40B4-BE49-F238E27FC236}">
                <a16:creationId xmlns:a16="http://schemas.microsoft.com/office/drawing/2014/main" xmlns="" id="{A7D310D6-21B6-45B8-9A1B-D0108DB6D76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69F3178B-92CA-4AA6-8394-8DD1D5C0438E}"/>
              </a:ext>
            </a:extLst>
          </p:cNvPr>
          <p:cNvSpPr>
            <a:spLocks noGrp="1"/>
          </p:cNvSpPr>
          <p:nvPr>
            <p:ph type="sldNum" sz="quarter" idx="12"/>
          </p:nvPr>
        </p:nvSpPr>
        <p:spPr/>
        <p:txBody>
          <a:bodyPr/>
          <a:lstStyle/>
          <a:p>
            <a:fld id="{2ACD9215-59B7-401D-9643-4AE8D59C090B}" type="slidenum">
              <a:rPr lang="en-US" smtClean="0"/>
              <a:t>‹#›</a:t>
            </a:fld>
            <a:endParaRPr lang="en-US"/>
          </a:p>
        </p:txBody>
      </p:sp>
    </p:spTree>
    <p:extLst>
      <p:ext uri="{BB962C8B-B14F-4D97-AF65-F5344CB8AC3E}">
        <p14:creationId xmlns:p14="http://schemas.microsoft.com/office/powerpoint/2010/main" val="30808293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17B9822-D706-4383-BB13-021207C1A7A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xmlns="" id="{DF99D451-7321-4604-BAAE-CEB91BAD12E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xmlns="" id="{AA96B4F2-80BF-4C4F-8EB8-B3AF48321EE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53EFBFA1-C918-4257-967E-A04CD65152B2}"/>
              </a:ext>
            </a:extLst>
          </p:cNvPr>
          <p:cNvSpPr>
            <a:spLocks noGrp="1"/>
          </p:cNvSpPr>
          <p:nvPr>
            <p:ph type="dt" sz="half" idx="10"/>
          </p:nvPr>
        </p:nvSpPr>
        <p:spPr/>
        <p:txBody>
          <a:bodyPr/>
          <a:lstStyle/>
          <a:p>
            <a:fld id="{146EDD2E-AF6E-47DC-890C-D2B624409947}" type="datetimeFigureOut">
              <a:rPr lang="en-US" smtClean="0"/>
              <a:t>3/3/2025</a:t>
            </a:fld>
            <a:endParaRPr lang="en-US"/>
          </a:p>
        </p:txBody>
      </p:sp>
      <p:sp>
        <p:nvSpPr>
          <p:cNvPr id="6" name="Footer Placeholder 5">
            <a:extLst>
              <a:ext uri="{FF2B5EF4-FFF2-40B4-BE49-F238E27FC236}">
                <a16:creationId xmlns:a16="http://schemas.microsoft.com/office/drawing/2014/main" xmlns="" id="{9EBE88E6-9E52-4051-9CE3-1DA07A89B5E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DF313B7B-53A7-4AC0-A7C3-15B16B8E22AC}"/>
              </a:ext>
            </a:extLst>
          </p:cNvPr>
          <p:cNvSpPr>
            <a:spLocks noGrp="1"/>
          </p:cNvSpPr>
          <p:nvPr>
            <p:ph type="sldNum" sz="quarter" idx="12"/>
          </p:nvPr>
        </p:nvSpPr>
        <p:spPr/>
        <p:txBody>
          <a:bodyPr/>
          <a:lstStyle/>
          <a:p>
            <a:fld id="{2ACD9215-59B7-401D-9643-4AE8D59C090B}" type="slidenum">
              <a:rPr lang="en-US" smtClean="0"/>
              <a:t>‹#›</a:t>
            </a:fld>
            <a:endParaRPr lang="en-US"/>
          </a:p>
        </p:txBody>
      </p:sp>
    </p:spTree>
    <p:extLst>
      <p:ext uri="{BB962C8B-B14F-4D97-AF65-F5344CB8AC3E}">
        <p14:creationId xmlns:p14="http://schemas.microsoft.com/office/powerpoint/2010/main" val="26612660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t="-9000" b="-9000"/>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7C24B0B4-6BDD-4B6C-8DC4-CE6A74225DF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xmlns="" id="{FD6AC650-2510-484B-B679-3E8846CA9C3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BD0EA47C-4C58-46CA-9AD3-2A2A5400A64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46EDD2E-AF6E-47DC-890C-D2B624409947}" type="datetimeFigureOut">
              <a:rPr lang="en-US" smtClean="0"/>
              <a:t>3/3/2025</a:t>
            </a:fld>
            <a:endParaRPr lang="en-US"/>
          </a:p>
        </p:txBody>
      </p:sp>
      <p:sp>
        <p:nvSpPr>
          <p:cNvPr id="5" name="Footer Placeholder 4">
            <a:extLst>
              <a:ext uri="{FF2B5EF4-FFF2-40B4-BE49-F238E27FC236}">
                <a16:creationId xmlns:a16="http://schemas.microsoft.com/office/drawing/2014/main" xmlns="" id="{2C5BE471-1F60-4329-9C09-8DFF815D851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xmlns="" id="{A55A945C-24D5-4E34-899B-D418CD7CDB6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ACD9215-59B7-401D-9643-4AE8D59C090B}" type="slidenum">
              <a:rPr lang="en-US" smtClean="0"/>
              <a:t>‹#›</a:t>
            </a:fld>
            <a:endParaRPr lang="en-US"/>
          </a:p>
        </p:txBody>
      </p:sp>
    </p:spTree>
    <p:extLst>
      <p:ext uri="{BB962C8B-B14F-4D97-AF65-F5344CB8AC3E}">
        <p14:creationId xmlns:p14="http://schemas.microsoft.com/office/powerpoint/2010/main" val="295832069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6.emf"/></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1.jp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0.jpg"/><Relationship Id="rId5" Type="http://schemas.openxmlformats.org/officeDocument/2006/relationships/image" Target="../media/image9.jpg"/><Relationship Id="rId4" Type="http://schemas.openxmlformats.org/officeDocument/2006/relationships/image" Target="../media/image8.jp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12.jp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14.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45">
            <a:extLst>
              <a:ext uri="{FF2B5EF4-FFF2-40B4-BE49-F238E27FC236}">
                <a16:creationId xmlns:a16="http://schemas.microsoft.com/office/drawing/2014/main" xmlns="" id="{4448A793-8329-49B9-9DE3-21C1DA3A65E7}"/>
              </a:ext>
            </a:extLst>
          </p:cNvPr>
          <p:cNvSpPr>
            <a:spLocks noChangeArrowheads="1"/>
          </p:cNvSpPr>
          <p:nvPr/>
        </p:nvSpPr>
        <p:spPr bwMode="auto">
          <a:xfrm>
            <a:off x="-8472" y="-355205"/>
            <a:ext cx="12200471" cy="7220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36" name="Freeform 62">
            <a:extLst>
              <a:ext uri="{FF2B5EF4-FFF2-40B4-BE49-F238E27FC236}">
                <a16:creationId xmlns:a16="http://schemas.microsoft.com/office/drawing/2014/main" xmlns="" id="{3A21FE92-8D60-4A49-A494-8EE56EF08688}"/>
              </a:ext>
            </a:extLst>
          </p:cNvPr>
          <p:cNvSpPr>
            <a:spLocks/>
          </p:cNvSpPr>
          <p:nvPr/>
        </p:nvSpPr>
        <p:spPr bwMode="auto">
          <a:xfrm>
            <a:off x="4964314" y="1450688"/>
            <a:ext cx="37541" cy="27530"/>
          </a:xfrm>
          <a:custGeom>
            <a:avLst/>
            <a:gdLst>
              <a:gd name="T0" fmla="*/ 4 w 8"/>
              <a:gd name="T1" fmla="*/ 0 h 6"/>
              <a:gd name="T2" fmla="*/ 4 w 8"/>
              <a:gd name="T3" fmla="*/ 6 h 6"/>
              <a:gd name="T4" fmla="*/ 4 w 8"/>
              <a:gd name="T5" fmla="*/ 0 h 6"/>
            </a:gdLst>
            <a:ahLst/>
            <a:cxnLst>
              <a:cxn ang="0">
                <a:pos x="T0" y="T1"/>
              </a:cxn>
              <a:cxn ang="0">
                <a:pos x="T2" y="T3"/>
              </a:cxn>
              <a:cxn ang="0">
                <a:pos x="T4" y="T5"/>
              </a:cxn>
            </a:cxnLst>
            <a:rect l="0" t="0" r="r" b="b"/>
            <a:pathLst>
              <a:path w="8" h="6">
                <a:moveTo>
                  <a:pt x="4" y="0"/>
                </a:moveTo>
                <a:cubicBezTo>
                  <a:pt x="0" y="0"/>
                  <a:pt x="0" y="6"/>
                  <a:pt x="4" y="6"/>
                </a:cubicBezTo>
                <a:cubicBezTo>
                  <a:pt x="8" y="6"/>
                  <a:pt x="8" y="0"/>
                  <a:pt x="4" y="0"/>
                </a:cubicBezTo>
              </a:path>
            </a:pathLst>
          </a:custGeom>
          <a:solidFill>
            <a:srgbClr val="80B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42" name="Freeform 63">
            <a:extLst>
              <a:ext uri="{FF2B5EF4-FFF2-40B4-BE49-F238E27FC236}">
                <a16:creationId xmlns:a16="http://schemas.microsoft.com/office/drawing/2014/main" xmlns="" id="{EE91614B-9A06-47DB-80F5-71724205259C}"/>
              </a:ext>
            </a:extLst>
          </p:cNvPr>
          <p:cNvSpPr>
            <a:spLocks/>
          </p:cNvSpPr>
          <p:nvPr/>
        </p:nvSpPr>
        <p:spPr bwMode="auto">
          <a:xfrm>
            <a:off x="4959309" y="2629442"/>
            <a:ext cx="20021" cy="15016"/>
          </a:xfrm>
          <a:custGeom>
            <a:avLst/>
            <a:gdLst>
              <a:gd name="T0" fmla="*/ 2 w 4"/>
              <a:gd name="T1" fmla="*/ 0 h 3"/>
              <a:gd name="T2" fmla="*/ 2 w 4"/>
              <a:gd name="T3" fmla="*/ 3 h 3"/>
              <a:gd name="T4" fmla="*/ 2 w 4"/>
              <a:gd name="T5" fmla="*/ 0 h 3"/>
            </a:gdLst>
            <a:ahLst/>
            <a:cxnLst>
              <a:cxn ang="0">
                <a:pos x="T0" y="T1"/>
              </a:cxn>
              <a:cxn ang="0">
                <a:pos x="T2" y="T3"/>
              </a:cxn>
              <a:cxn ang="0">
                <a:pos x="T4" y="T5"/>
              </a:cxn>
            </a:cxnLst>
            <a:rect l="0" t="0" r="r" b="b"/>
            <a:pathLst>
              <a:path w="4" h="3">
                <a:moveTo>
                  <a:pt x="2" y="0"/>
                </a:moveTo>
                <a:cubicBezTo>
                  <a:pt x="0" y="0"/>
                  <a:pt x="0" y="3"/>
                  <a:pt x="2" y="3"/>
                </a:cubicBezTo>
                <a:cubicBezTo>
                  <a:pt x="4" y="3"/>
                  <a:pt x="4" y="0"/>
                  <a:pt x="2" y="0"/>
                </a:cubicBezTo>
              </a:path>
            </a:pathLst>
          </a:custGeom>
          <a:solidFill>
            <a:srgbClr val="80B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50" name="Freeform 67">
            <a:extLst>
              <a:ext uri="{FF2B5EF4-FFF2-40B4-BE49-F238E27FC236}">
                <a16:creationId xmlns:a16="http://schemas.microsoft.com/office/drawing/2014/main" xmlns="" id="{8F38533F-9EC7-4A58-9905-165435F7F4B1}"/>
              </a:ext>
            </a:extLst>
          </p:cNvPr>
          <p:cNvSpPr>
            <a:spLocks/>
          </p:cNvSpPr>
          <p:nvPr/>
        </p:nvSpPr>
        <p:spPr bwMode="auto">
          <a:xfrm>
            <a:off x="4531354" y="4934392"/>
            <a:ext cx="47551" cy="32535"/>
          </a:xfrm>
          <a:custGeom>
            <a:avLst/>
            <a:gdLst>
              <a:gd name="T0" fmla="*/ 3 w 10"/>
              <a:gd name="T1" fmla="*/ 0 h 7"/>
              <a:gd name="T2" fmla="*/ 0 w 10"/>
              <a:gd name="T3" fmla="*/ 3 h 7"/>
              <a:gd name="T4" fmla="*/ 3 w 10"/>
              <a:gd name="T5" fmla="*/ 7 h 7"/>
              <a:gd name="T6" fmla="*/ 3 w 10"/>
              <a:gd name="T7" fmla="*/ 7 h 7"/>
              <a:gd name="T8" fmla="*/ 8 w 10"/>
              <a:gd name="T9" fmla="*/ 6 h 7"/>
              <a:gd name="T10" fmla="*/ 8 w 10"/>
              <a:gd name="T11" fmla="*/ 1 h 7"/>
              <a:gd name="T12" fmla="*/ 3 w 10"/>
              <a:gd name="T13" fmla="*/ 0 h 7"/>
              <a:gd name="T14" fmla="*/ 3 w 10"/>
              <a:gd name="T15" fmla="*/ 0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7">
                <a:moveTo>
                  <a:pt x="3" y="0"/>
                </a:moveTo>
                <a:cubicBezTo>
                  <a:pt x="1" y="0"/>
                  <a:pt x="0" y="2"/>
                  <a:pt x="0" y="3"/>
                </a:cubicBezTo>
                <a:cubicBezTo>
                  <a:pt x="0" y="5"/>
                  <a:pt x="1" y="7"/>
                  <a:pt x="3" y="7"/>
                </a:cubicBezTo>
                <a:cubicBezTo>
                  <a:pt x="3" y="7"/>
                  <a:pt x="3" y="7"/>
                  <a:pt x="3" y="7"/>
                </a:cubicBezTo>
                <a:cubicBezTo>
                  <a:pt x="5" y="6"/>
                  <a:pt x="6" y="6"/>
                  <a:pt x="8" y="6"/>
                </a:cubicBezTo>
                <a:cubicBezTo>
                  <a:pt x="10" y="5"/>
                  <a:pt x="10" y="1"/>
                  <a:pt x="8" y="1"/>
                </a:cubicBezTo>
                <a:cubicBezTo>
                  <a:pt x="6" y="0"/>
                  <a:pt x="5" y="0"/>
                  <a:pt x="3" y="0"/>
                </a:cubicBezTo>
                <a:cubicBezTo>
                  <a:pt x="3" y="0"/>
                  <a:pt x="3" y="0"/>
                  <a:pt x="3" y="0"/>
                </a:cubicBezTo>
              </a:path>
            </a:pathLst>
          </a:custGeom>
          <a:solidFill>
            <a:srgbClr val="80B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54" name="Freeform 69">
            <a:extLst>
              <a:ext uri="{FF2B5EF4-FFF2-40B4-BE49-F238E27FC236}">
                <a16:creationId xmlns:a16="http://schemas.microsoft.com/office/drawing/2014/main" xmlns="" id="{9A040EAB-64A7-49E5-B6D4-BE7C435510F4}"/>
              </a:ext>
            </a:extLst>
          </p:cNvPr>
          <p:cNvSpPr>
            <a:spLocks/>
          </p:cNvSpPr>
          <p:nvPr/>
        </p:nvSpPr>
        <p:spPr bwMode="auto">
          <a:xfrm>
            <a:off x="4653984" y="3575448"/>
            <a:ext cx="47551" cy="32535"/>
          </a:xfrm>
          <a:custGeom>
            <a:avLst/>
            <a:gdLst>
              <a:gd name="T0" fmla="*/ 3 w 10"/>
              <a:gd name="T1" fmla="*/ 0 h 7"/>
              <a:gd name="T2" fmla="*/ 0 w 10"/>
              <a:gd name="T3" fmla="*/ 4 h 7"/>
              <a:gd name="T4" fmla="*/ 0 w 10"/>
              <a:gd name="T5" fmla="*/ 4 h 7"/>
              <a:gd name="T6" fmla="*/ 0 w 10"/>
              <a:gd name="T7" fmla="*/ 4 h 7"/>
              <a:gd name="T8" fmla="*/ 3 w 10"/>
              <a:gd name="T9" fmla="*/ 7 h 7"/>
              <a:gd name="T10" fmla="*/ 4 w 10"/>
              <a:gd name="T11" fmla="*/ 7 h 7"/>
              <a:gd name="T12" fmla="*/ 4 w 10"/>
              <a:gd name="T13" fmla="*/ 7 h 7"/>
              <a:gd name="T14" fmla="*/ 6 w 10"/>
              <a:gd name="T15" fmla="*/ 7 h 7"/>
              <a:gd name="T16" fmla="*/ 6 w 10"/>
              <a:gd name="T17" fmla="*/ 0 h 7"/>
              <a:gd name="T18" fmla="*/ 4 w 10"/>
              <a:gd name="T19" fmla="*/ 0 h 7"/>
              <a:gd name="T20" fmla="*/ 4 w 10"/>
              <a:gd name="T21" fmla="*/ 0 h 7"/>
              <a:gd name="T22" fmla="*/ 3 w 10"/>
              <a:gd name="T23"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 h="7">
                <a:moveTo>
                  <a:pt x="3" y="0"/>
                </a:moveTo>
                <a:cubicBezTo>
                  <a:pt x="1" y="0"/>
                  <a:pt x="0" y="2"/>
                  <a:pt x="0" y="4"/>
                </a:cubicBezTo>
                <a:cubicBezTo>
                  <a:pt x="0" y="4"/>
                  <a:pt x="0" y="4"/>
                  <a:pt x="0" y="4"/>
                </a:cubicBezTo>
                <a:cubicBezTo>
                  <a:pt x="0" y="4"/>
                  <a:pt x="0" y="4"/>
                  <a:pt x="0" y="4"/>
                </a:cubicBezTo>
                <a:cubicBezTo>
                  <a:pt x="0" y="5"/>
                  <a:pt x="1" y="7"/>
                  <a:pt x="3" y="7"/>
                </a:cubicBezTo>
                <a:cubicBezTo>
                  <a:pt x="3" y="7"/>
                  <a:pt x="4" y="7"/>
                  <a:pt x="4" y="7"/>
                </a:cubicBezTo>
                <a:cubicBezTo>
                  <a:pt x="4" y="7"/>
                  <a:pt x="4" y="7"/>
                  <a:pt x="4" y="7"/>
                </a:cubicBezTo>
                <a:cubicBezTo>
                  <a:pt x="4" y="7"/>
                  <a:pt x="5" y="7"/>
                  <a:pt x="6" y="7"/>
                </a:cubicBezTo>
                <a:cubicBezTo>
                  <a:pt x="10" y="7"/>
                  <a:pt x="10" y="0"/>
                  <a:pt x="6" y="0"/>
                </a:cubicBezTo>
                <a:cubicBezTo>
                  <a:pt x="5" y="0"/>
                  <a:pt x="4" y="0"/>
                  <a:pt x="4" y="0"/>
                </a:cubicBezTo>
                <a:cubicBezTo>
                  <a:pt x="4" y="0"/>
                  <a:pt x="4" y="0"/>
                  <a:pt x="4" y="0"/>
                </a:cubicBezTo>
                <a:cubicBezTo>
                  <a:pt x="4" y="0"/>
                  <a:pt x="3" y="0"/>
                  <a:pt x="3" y="0"/>
                </a:cubicBezTo>
              </a:path>
            </a:pathLst>
          </a:custGeom>
          <a:solidFill>
            <a:srgbClr val="80B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58" name="Freeform 72">
            <a:extLst>
              <a:ext uri="{FF2B5EF4-FFF2-40B4-BE49-F238E27FC236}">
                <a16:creationId xmlns:a16="http://schemas.microsoft.com/office/drawing/2014/main" xmlns="" id="{0486D2BF-08D4-419C-A465-CFE459166417}"/>
              </a:ext>
            </a:extLst>
          </p:cNvPr>
          <p:cNvSpPr>
            <a:spLocks/>
          </p:cNvSpPr>
          <p:nvPr/>
        </p:nvSpPr>
        <p:spPr bwMode="auto">
          <a:xfrm>
            <a:off x="5064420" y="457133"/>
            <a:ext cx="42546" cy="32535"/>
          </a:xfrm>
          <a:custGeom>
            <a:avLst/>
            <a:gdLst>
              <a:gd name="T0" fmla="*/ 4 w 9"/>
              <a:gd name="T1" fmla="*/ 0 h 7"/>
              <a:gd name="T2" fmla="*/ 4 w 9"/>
              <a:gd name="T3" fmla="*/ 7 h 7"/>
              <a:gd name="T4" fmla="*/ 4 w 9"/>
              <a:gd name="T5" fmla="*/ 0 h 7"/>
            </a:gdLst>
            <a:ahLst/>
            <a:cxnLst>
              <a:cxn ang="0">
                <a:pos x="T0" y="T1"/>
              </a:cxn>
              <a:cxn ang="0">
                <a:pos x="T2" y="T3"/>
              </a:cxn>
              <a:cxn ang="0">
                <a:pos x="T4" y="T5"/>
              </a:cxn>
            </a:cxnLst>
            <a:rect l="0" t="0" r="r" b="b"/>
            <a:pathLst>
              <a:path w="9" h="7">
                <a:moveTo>
                  <a:pt x="4" y="0"/>
                </a:moveTo>
                <a:cubicBezTo>
                  <a:pt x="0" y="0"/>
                  <a:pt x="0" y="7"/>
                  <a:pt x="4" y="7"/>
                </a:cubicBezTo>
                <a:cubicBezTo>
                  <a:pt x="9" y="7"/>
                  <a:pt x="9" y="0"/>
                  <a:pt x="4" y="0"/>
                </a:cubicBezTo>
              </a:path>
            </a:pathLst>
          </a:custGeom>
          <a:solidFill>
            <a:srgbClr val="80B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57" name="Freeform 71">
            <a:extLst>
              <a:ext uri="{FF2B5EF4-FFF2-40B4-BE49-F238E27FC236}">
                <a16:creationId xmlns:a16="http://schemas.microsoft.com/office/drawing/2014/main" xmlns="" id="{948324DE-D8EE-4384-A5D8-6EF48BF0610D}"/>
              </a:ext>
            </a:extLst>
          </p:cNvPr>
          <p:cNvSpPr>
            <a:spLocks/>
          </p:cNvSpPr>
          <p:nvPr/>
        </p:nvSpPr>
        <p:spPr bwMode="auto">
          <a:xfrm flipH="1" flipV="1">
            <a:off x="911255" y="1162214"/>
            <a:ext cx="52557" cy="37541"/>
          </a:xfrm>
          <a:custGeom>
            <a:avLst/>
            <a:gdLst>
              <a:gd name="T0" fmla="*/ 5 w 11"/>
              <a:gd name="T1" fmla="*/ 0 h 8"/>
              <a:gd name="T2" fmla="*/ 5 w 11"/>
              <a:gd name="T3" fmla="*/ 8 h 8"/>
              <a:gd name="T4" fmla="*/ 5 w 11"/>
              <a:gd name="T5" fmla="*/ 0 h 8"/>
            </a:gdLst>
            <a:ahLst/>
            <a:cxnLst>
              <a:cxn ang="0">
                <a:pos x="T0" y="T1"/>
              </a:cxn>
              <a:cxn ang="0">
                <a:pos x="T2" y="T3"/>
              </a:cxn>
              <a:cxn ang="0">
                <a:pos x="T4" y="T5"/>
              </a:cxn>
            </a:cxnLst>
            <a:rect l="0" t="0" r="r" b="b"/>
            <a:pathLst>
              <a:path w="11" h="8">
                <a:moveTo>
                  <a:pt x="5" y="0"/>
                </a:moveTo>
                <a:cubicBezTo>
                  <a:pt x="0" y="0"/>
                  <a:pt x="0" y="8"/>
                  <a:pt x="5" y="8"/>
                </a:cubicBezTo>
                <a:cubicBezTo>
                  <a:pt x="11" y="8"/>
                  <a:pt x="11" y="0"/>
                  <a:pt x="5" y="0"/>
                </a:cubicBezTo>
              </a:path>
            </a:pathLst>
          </a:custGeom>
          <a:solidFill>
            <a:srgbClr val="80B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5" name="TextBox 244">
            <a:extLst>
              <a:ext uri="{FF2B5EF4-FFF2-40B4-BE49-F238E27FC236}">
                <a16:creationId xmlns:a16="http://schemas.microsoft.com/office/drawing/2014/main" xmlns="" id="{DD15CDB9-E934-4063-A82B-325208956B63}"/>
              </a:ext>
            </a:extLst>
          </p:cNvPr>
          <p:cNvSpPr txBox="1"/>
          <p:nvPr/>
        </p:nvSpPr>
        <p:spPr>
          <a:xfrm>
            <a:off x="1029196" y="741435"/>
            <a:ext cx="10125134" cy="2834622"/>
          </a:xfrm>
          <a:prstGeom prst="rect">
            <a:avLst/>
          </a:prstGeom>
          <a:noFill/>
        </p:spPr>
        <p:txBody>
          <a:bodyPr wrap="square" lIns="0" rtlCol="0">
            <a:spAutoFit/>
          </a:bodyPr>
          <a:lstStyle/>
          <a:p>
            <a:pPr algn="ctr">
              <a:lnSpc>
                <a:spcPct val="90000"/>
              </a:lnSpc>
            </a:pPr>
            <a:r>
              <a:rPr lang="en-US" sz="6600" dirty="0" smtClean="0">
                <a:solidFill>
                  <a:schemeClr val="bg1"/>
                </a:solidFill>
                <a:effectLst>
                  <a:outerShdw blurRad="38100" dist="38100" dir="2700000" algn="tl">
                    <a:srgbClr val="000000">
                      <a:alpha val="43137"/>
                    </a:srgbClr>
                  </a:outerShdw>
                </a:effectLst>
                <a:latin typeface="Arial Rounded MT Bold" panose="020F0704030504030204" pitchFamily="34" charset="0"/>
              </a:rPr>
              <a:t>TWITTER COMMENT</a:t>
            </a:r>
          </a:p>
          <a:p>
            <a:pPr algn="ctr">
              <a:lnSpc>
                <a:spcPct val="90000"/>
              </a:lnSpc>
            </a:pPr>
            <a:r>
              <a:rPr lang="en-US" sz="6600" dirty="0" smtClean="0">
                <a:solidFill>
                  <a:schemeClr val="bg1"/>
                </a:solidFill>
                <a:effectLst>
                  <a:outerShdw blurRad="38100" dist="38100" dir="2700000" algn="tl">
                    <a:srgbClr val="000000">
                      <a:alpha val="43137"/>
                    </a:srgbClr>
                  </a:outerShdw>
                </a:effectLst>
                <a:latin typeface="Arial Rounded MT Bold" panose="020F0704030504030204" pitchFamily="34" charset="0"/>
              </a:rPr>
              <a:t>SENTIMENTAL ANALYSIS</a:t>
            </a:r>
            <a:endParaRPr lang="en-US" sz="6600" dirty="0">
              <a:solidFill>
                <a:schemeClr val="bg1"/>
              </a:solidFill>
              <a:effectLst>
                <a:outerShdw blurRad="38100" dist="38100" dir="2700000" algn="tl">
                  <a:srgbClr val="000000">
                    <a:alpha val="43137"/>
                  </a:srgbClr>
                </a:outerShdw>
              </a:effectLst>
              <a:latin typeface="Arial Rounded MT Bold" panose="020F0704030504030204" pitchFamily="34" charset="0"/>
            </a:endParaRPr>
          </a:p>
        </p:txBody>
      </p:sp>
      <p:sp>
        <p:nvSpPr>
          <p:cNvPr id="2" name="TextBox 1"/>
          <p:cNvSpPr txBox="1"/>
          <p:nvPr/>
        </p:nvSpPr>
        <p:spPr>
          <a:xfrm>
            <a:off x="629608" y="4489204"/>
            <a:ext cx="2026835" cy="1169551"/>
          </a:xfrm>
          <a:prstGeom prst="rect">
            <a:avLst/>
          </a:prstGeom>
          <a:noFill/>
        </p:spPr>
        <p:txBody>
          <a:bodyPr wrap="square" rtlCol="0">
            <a:spAutoFit/>
          </a:bodyPr>
          <a:lstStyle/>
          <a:p>
            <a:r>
              <a:rPr lang="en-US" sz="1400" dirty="0">
                <a:latin typeface="Bahnschrift" panose="020B0502040204020203" pitchFamily="34" charset="0"/>
              </a:rPr>
              <a:t>SUBMITTED BY: </a:t>
            </a:r>
            <a:r>
              <a:rPr lang="en-US" sz="1400" dirty="0" smtClean="0">
                <a:latin typeface="Bahnschrift" panose="020B0502040204020203" pitchFamily="34" charset="0"/>
              </a:rPr>
              <a:t>PRAJITH </a:t>
            </a:r>
          </a:p>
          <a:p>
            <a:r>
              <a:rPr lang="en-US" sz="1400" dirty="0" smtClean="0">
                <a:latin typeface="Bahnschrift" panose="020B0502040204020203" pitchFamily="34" charset="0"/>
              </a:rPr>
              <a:t>DATA </a:t>
            </a:r>
            <a:r>
              <a:rPr lang="en-US" sz="1400" dirty="0">
                <a:latin typeface="Bahnschrift" panose="020B0502040204020203" pitchFamily="34" charset="0"/>
              </a:rPr>
              <a:t>ANALYTICS TECHOLAS </a:t>
            </a:r>
            <a:r>
              <a:rPr lang="en-US" sz="1400" dirty="0" smtClean="0">
                <a:latin typeface="Bahnschrift" panose="020B0502040204020203" pitchFamily="34" charset="0"/>
              </a:rPr>
              <a:t>TECHNOLOGIES </a:t>
            </a:r>
            <a:r>
              <a:rPr lang="en-US" sz="1400" dirty="0">
                <a:latin typeface="Bahnschrift" panose="020B0502040204020203" pitchFamily="34" charset="0"/>
              </a:rPr>
              <a:t>KOCHI </a:t>
            </a:r>
          </a:p>
        </p:txBody>
      </p:sp>
      <p:sp>
        <p:nvSpPr>
          <p:cNvPr id="4" name="TextBox 3"/>
          <p:cNvSpPr txBox="1"/>
          <p:nvPr/>
        </p:nvSpPr>
        <p:spPr>
          <a:xfrm>
            <a:off x="4576196" y="4489203"/>
            <a:ext cx="2299882" cy="1169551"/>
          </a:xfrm>
          <a:prstGeom prst="rect">
            <a:avLst/>
          </a:prstGeom>
          <a:noFill/>
        </p:spPr>
        <p:txBody>
          <a:bodyPr wrap="square" rtlCol="0">
            <a:spAutoFit/>
          </a:bodyPr>
          <a:lstStyle/>
          <a:p>
            <a:r>
              <a:rPr lang="en-US" sz="1400" dirty="0">
                <a:latin typeface="Bahnschrift" panose="020B0502040204020203" pitchFamily="34" charset="0"/>
              </a:rPr>
              <a:t>SUBMITTED TO</a:t>
            </a:r>
            <a:r>
              <a:rPr lang="en-US" sz="1400" dirty="0" smtClean="0">
                <a:latin typeface="Bahnschrift" panose="020B0502040204020203" pitchFamily="34" charset="0"/>
              </a:rPr>
              <a:t>:</a:t>
            </a:r>
          </a:p>
          <a:p>
            <a:r>
              <a:rPr lang="en-US" sz="1400" dirty="0" smtClean="0">
                <a:latin typeface="Bahnschrift" panose="020B0502040204020203" pitchFamily="34" charset="0"/>
              </a:rPr>
              <a:t>SHAYANA FACULTY, </a:t>
            </a:r>
          </a:p>
          <a:p>
            <a:r>
              <a:rPr lang="en-US" sz="1400" dirty="0" smtClean="0">
                <a:latin typeface="Bahnschrift" panose="020B0502040204020203" pitchFamily="34" charset="0"/>
              </a:rPr>
              <a:t>DATA </a:t>
            </a:r>
            <a:r>
              <a:rPr lang="en-US" sz="1400" dirty="0">
                <a:latin typeface="Bahnschrift" panose="020B0502040204020203" pitchFamily="34" charset="0"/>
              </a:rPr>
              <a:t>ANALYTICS TECHOLAS TECHNOLOGIES KOCHI</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76147" y="3875013"/>
            <a:ext cx="5427766" cy="3043455"/>
          </a:xfrm>
          <a:prstGeom prst="rect">
            <a:avLst/>
          </a:prstGeom>
        </p:spPr>
      </p:pic>
    </p:spTree>
    <p:extLst>
      <p:ext uri="{BB962C8B-B14F-4D97-AF65-F5344CB8AC3E}">
        <p14:creationId xmlns:p14="http://schemas.microsoft.com/office/powerpoint/2010/main" val="198622583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45">
            <a:extLst>
              <a:ext uri="{FF2B5EF4-FFF2-40B4-BE49-F238E27FC236}">
                <a16:creationId xmlns:a16="http://schemas.microsoft.com/office/drawing/2014/main" xmlns="" id="{4448A793-8329-49B9-9DE3-21C1DA3A65E7}"/>
              </a:ext>
            </a:extLst>
          </p:cNvPr>
          <p:cNvSpPr>
            <a:spLocks noChangeArrowheads="1"/>
          </p:cNvSpPr>
          <p:nvPr/>
        </p:nvSpPr>
        <p:spPr bwMode="auto">
          <a:xfrm>
            <a:off x="-8472" y="-355205"/>
            <a:ext cx="12200471" cy="7220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36" name="Freeform 62">
            <a:extLst>
              <a:ext uri="{FF2B5EF4-FFF2-40B4-BE49-F238E27FC236}">
                <a16:creationId xmlns:a16="http://schemas.microsoft.com/office/drawing/2014/main" xmlns="" id="{3A21FE92-8D60-4A49-A494-8EE56EF08688}"/>
              </a:ext>
            </a:extLst>
          </p:cNvPr>
          <p:cNvSpPr>
            <a:spLocks/>
          </p:cNvSpPr>
          <p:nvPr/>
        </p:nvSpPr>
        <p:spPr bwMode="auto">
          <a:xfrm>
            <a:off x="4964314" y="1450688"/>
            <a:ext cx="37541" cy="27530"/>
          </a:xfrm>
          <a:custGeom>
            <a:avLst/>
            <a:gdLst>
              <a:gd name="T0" fmla="*/ 4 w 8"/>
              <a:gd name="T1" fmla="*/ 0 h 6"/>
              <a:gd name="T2" fmla="*/ 4 w 8"/>
              <a:gd name="T3" fmla="*/ 6 h 6"/>
              <a:gd name="T4" fmla="*/ 4 w 8"/>
              <a:gd name="T5" fmla="*/ 0 h 6"/>
            </a:gdLst>
            <a:ahLst/>
            <a:cxnLst>
              <a:cxn ang="0">
                <a:pos x="T0" y="T1"/>
              </a:cxn>
              <a:cxn ang="0">
                <a:pos x="T2" y="T3"/>
              </a:cxn>
              <a:cxn ang="0">
                <a:pos x="T4" y="T5"/>
              </a:cxn>
            </a:cxnLst>
            <a:rect l="0" t="0" r="r" b="b"/>
            <a:pathLst>
              <a:path w="8" h="6">
                <a:moveTo>
                  <a:pt x="4" y="0"/>
                </a:moveTo>
                <a:cubicBezTo>
                  <a:pt x="0" y="0"/>
                  <a:pt x="0" y="6"/>
                  <a:pt x="4" y="6"/>
                </a:cubicBezTo>
                <a:cubicBezTo>
                  <a:pt x="8" y="6"/>
                  <a:pt x="8" y="0"/>
                  <a:pt x="4" y="0"/>
                </a:cubicBezTo>
              </a:path>
            </a:pathLst>
          </a:custGeom>
          <a:solidFill>
            <a:srgbClr val="80B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42" name="Freeform 63">
            <a:extLst>
              <a:ext uri="{FF2B5EF4-FFF2-40B4-BE49-F238E27FC236}">
                <a16:creationId xmlns:a16="http://schemas.microsoft.com/office/drawing/2014/main" xmlns="" id="{EE91614B-9A06-47DB-80F5-71724205259C}"/>
              </a:ext>
            </a:extLst>
          </p:cNvPr>
          <p:cNvSpPr>
            <a:spLocks/>
          </p:cNvSpPr>
          <p:nvPr/>
        </p:nvSpPr>
        <p:spPr bwMode="auto">
          <a:xfrm>
            <a:off x="4959309" y="2629442"/>
            <a:ext cx="20021" cy="15016"/>
          </a:xfrm>
          <a:custGeom>
            <a:avLst/>
            <a:gdLst>
              <a:gd name="T0" fmla="*/ 2 w 4"/>
              <a:gd name="T1" fmla="*/ 0 h 3"/>
              <a:gd name="T2" fmla="*/ 2 w 4"/>
              <a:gd name="T3" fmla="*/ 3 h 3"/>
              <a:gd name="T4" fmla="*/ 2 w 4"/>
              <a:gd name="T5" fmla="*/ 0 h 3"/>
            </a:gdLst>
            <a:ahLst/>
            <a:cxnLst>
              <a:cxn ang="0">
                <a:pos x="T0" y="T1"/>
              </a:cxn>
              <a:cxn ang="0">
                <a:pos x="T2" y="T3"/>
              </a:cxn>
              <a:cxn ang="0">
                <a:pos x="T4" y="T5"/>
              </a:cxn>
            </a:cxnLst>
            <a:rect l="0" t="0" r="r" b="b"/>
            <a:pathLst>
              <a:path w="4" h="3">
                <a:moveTo>
                  <a:pt x="2" y="0"/>
                </a:moveTo>
                <a:cubicBezTo>
                  <a:pt x="0" y="0"/>
                  <a:pt x="0" y="3"/>
                  <a:pt x="2" y="3"/>
                </a:cubicBezTo>
                <a:cubicBezTo>
                  <a:pt x="4" y="3"/>
                  <a:pt x="4" y="0"/>
                  <a:pt x="2" y="0"/>
                </a:cubicBezTo>
              </a:path>
            </a:pathLst>
          </a:custGeom>
          <a:solidFill>
            <a:srgbClr val="80B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50" name="Freeform 67">
            <a:extLst>
              <a:ext uri="{FF2B5EF4-FFF2-40B4-BE49-F238E27FC236}">
                <a16:creationId xmlns:a16="http://schemas.microsoft.com/office/drawing/2014/main" xmlns="" id="{8F38533F-9EC7-4A58-9905-165435F7F4B1}"/>
              </a:ext>
            </a:extLst>
          </p:cNvPr>
          <p:cNvSpPr>
            <a:spLocks/>
          </p:cNvSpPr>
          <p:nvPr/>
        </p:nvSpPr>
        <p:spPr bwMode="auto">
          <a:xfrm>
            <a:off x="4531354" y="4934392"/>
            <a:ext cx="47551" cy="32535"/>
          </a:xfrm>
          <a:custGeom>
            <a:avLst/>
            <a:gdLst>
              <a:gd name="T0" fmla="*/ 3 w 10"/>
              <a:gd name="T1" fmla="*/ 0 h 7"/>
              <a:gd name="T2" fmla="*/ 0 w 10"/>
              <a:gd name="T3" fmla="*/ 3 h 7"/>
              <a:gd name="T4" fmla="*/ 3 w 10"/>
              <a:gd name="T5" fmla="*/ 7 h 7"/>
              <a:gd name="T6" fmla="*/ 3 w 10"/>
              <a:gd name="T7" fmla="*/ 7 h 7"/>
              <a:gd name="T8" fmla="*/ 8 w 10"/>
              <a:gd name="T9" fmla="*/ 6 h 7"/>
              <a:gd name="T10" fmla="*/ 8 w 10"/>
              <a:gd name="T11" fmla="*/ 1 h 7"/>
              <a:gd name="T12" fmla="*/ 3 w 10"/>
              <a:gd name="T13" fmla="*/ 0 h 7"/>
              <a:gd name="T14" fmla="*/ 3 w 10"/>
              <a:gd name="T15" fmla="*/ 0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7">
                <a:moveTo>
                  <a:pt x="3" y="0"/>
                </a:moveTo>
                <a:cubicBezTo>
                  <a:pt x="1" y="0"/>
                  <a:pt x="0" y="2"/>
                  <a:pt x="0" y="3"/>
                </a:cubicBezTo>
                <a:cubicBezTo>
                  <a:pt x="0" y="5"/>
                  <a:pt x="1" y="7"/>
                  <a:pt x="3" y="7"/>
                </a:cubicBezTo>
                <a:cubicBezTo>
                  <a:pt x="3" y="7"/>
                  <a:pt x="3" y="7"/>
                  <a:pt x="3" y="7"/>
                </a:cubicBezTo>
                <a:cubicBezTo>
                  <a:pt x="5" y="6"/>
                  <a:pt x="6" y="6"/>
                  <a:pt x="8" y="6"/>
                </a:cubicBezTo>
                <a:cubicBezTo>
                  <a:pt x="10" y="5"/>
                  <a:pt x="10" y="1"/>
                  <a:pt x="8" y="1"/>
                </a:cubicBezTo>
                <a:cubicBezTo>
                  <a:pt x="6" y="0"/>
                  <a:pt x="5" y="0"/>
                  <a:pt x="3" y="0"/>
                </a:cubicBezTo>
                <a:cubicBezTo>
                  <a:pt x="3" y="0"/>
                  <a:pt x="3" y="0"/>
                  <a:pt x="3" y="0"/>
                </a:cubicBezTo>
              </a:path>
            </a:pathLst>
          </a:custGeom>
          <a:solidFill>
            <a:srgbClr val="80B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54" name="Freeform 69">
            <a:extLst>
              <a:ext uri="{FF2B5EF4-FFF2-40B4-BE49-F238E27FC236}">
                <a16:creationId xmlns:a16="http://schemas.microsoft.com/office/drawing/2014/main" xmlns="" id="{9A040EAB-64A7-49E5-B6D4-BE7C435510F4}"/>
              </a:ext>
            </a:extLst>
          </p:cNvPr>
          <p:cNvSpPr>
            <a:spLocks/>
          </p:cNvSpPr>
          <p:nvPr/>
        </p:nvSpPr>
        <p:spPr bwMode="auto">
          <a:xfrm>
            <a:off x="4653984" y="3575448"/>
            <a:ext cx="47551" cy="32535"/>
          </a:xfrm>
          <a:custGeom>
            <a:avLst/>
            <a:gdLst>
              <a:gd name="T0" fmla="*/ 3 w 10"/>
              <a:gd name="T1" fmla="*/ 0 h 7"/>
              <a:gd name="T2" fmla="*/ 0 w 10"/>
              <a:gd name="T3" fmla="*/ 4 h 7"/>
              <a:gd name="T4" fmla="*/ 0 w 10"/>
              <a:gd name="T5" fmla="*/ 4 h 7"/>
              <a:gd name="T6" fmla="*/ 0 w 10"/>
              <a:gd name="T7" fmla="*/ 4 h 7"/>
              <a:gd name="T8" fmla="*/ 3 w 10"/>
              <a:gd name="T9" fmla="*/ 7 h 7"/>
              <a:gd name="T10" fmla="*/ 4 w 10"/>
              <a:gd name="T11" fmla="*/ 7 h 7"/>
              <a:gd name="T12" fmla="*/ 4 w 10"/>
              <a:gd name="T13" fmla="*/ 7 h 7"/>
              <a:gd name="T14" fmla="*/ 6 w 10"/>
              <a:gd name="T15" fmla="*/ 7 h 7"/>
              <a:gd name="T16" fmla="*/ 6 w 10"/>
              <a:gd name="T17" fmla="*/ 0 h 7"/>
              <a:gd name="T18" fmla="*/ 4 w 10"/>
              <a:gd name="T19" fmla="*/ 0 h 7"/>
              <a:gd name="T20" fmla="*/ 4 w 10"/>
              <a:gd name="T21" fmla="*/ 0 h 7"/>
              <a:gd name="T22" fmla="*/ 3 w 10"/>
              <a:gd name="T23"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 h="7">
                <a:moveTo>
                  <a:pt x="3" y="0"/>
                </a:moveTo>
                <a:cubicBezTo>
                  <a:pt x="1" y="0"/>
                  <a:pt x="0" y="2"/>
                  <a:pt x="0" y="4"/>
                </a:cubicBezTo>
                <a:cubicBezTo>
                  <a:pt x="0" y="4"/>
                  <a:pt x="0" y="4"/>
                  <a:pt x="0" y="4"/>
                </a:cubicBezTo>
                <a:cubicBezTo>
                  <a:pt x="0" y="4"/>
                  <a:pt x="0" y="4"/>
                  <a:pt x="0" y="4"/>
                </a:cubicBezTo>
                <a:cubicBezTo>
                  <a:pt x="0" y="5"/>
                  <a:pt x="1" y="7"/>
                  <a:pt x="3" y="7"/>
                </a:cubicBezTo>
                <a:cubicBezTo>
                  <a:pt x="3" y="7"/>
                  <a:pt x="4" y="7"/>
                  <a:pt x="4" y="7"/>
                </a:cubicBezTo>
                <a:cubicBezTo>
                  <a:pt x="4" y="7"/>
                  <a:pt x="4" y="7"/>
                  <a:pt x="4" y="7"/>
                </a:cubicBezTo>
                <a:cubicBezTo>
                  <a:pt x="4" y="7"/>
                  <a:pt x="5" y="7"/>
                  <a:pt x="6" y="7"/>
                </a:cubicBezTo>
                <a:cubicBezTo>
                  <a:pt x="10" y="7"/>
                  <a:pt x="10" y="0"/>
                  <a:pt x="6" y="0"/>
                </a:cubicBezTo>
                <a:cubicBezTo>
                  <a:pt x="5" y="0"/>
                  <a:pt x="4" y="0"/>
                  <a:pt x="4" y="0"/>
                </a:cubicBezTo>
                <a:cubicBezTo>
                  <a:pt x="4" y="0"/>
                  <a:pt x="4" y="0"/>
                  <a:pt x="4" y="0"/>
                </a:cubicBezTo>
                <a:cubicBezTo>
                  <a:pt x="4" y="0"/>
                  <a:pt x="3" y="0"/>
                  <a:pt x="3" y="0"/>
                </a:cubicBezTo>
              </a:path>
            </a:pathLst>
          </a:custGeom>
          <a:solidFill>
            <a:srgbClr val="80B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58" name="Freeform 72">
            <a:extLst>
              <a:ext uri="{FF2B5EF4-FFF2-40B4-BE49-F238E27FC236}">
                <a16:creationId xmlns:a16="http://schemas.microsoft.com/office/drawing/2014/main" xmlns="" id="{0486D2BF-08D4-419C-A465-CFE459166417}"/>
              </a:ext>
            </a:extLst>
          </p:cNvPr>
          <p:cNvSpPr>
            <a:spLocks/>
          </p:cNvSpPr>
          <p:nvPr/>
        </p:nvSpPr>
        <p:spPr bwMode="auto">
          <a:xfrm>
            <a:off x="5064420" y="457133"/>
            <a:ext cx="42546" cy="32535"/>
          </a:xfrm>
          <a:custGeom>
            <a:avLst/>
            <a:gdLst>
              <a:gd name="T0" fmla="*/ 4 w 9"/>
              <a:gd name="T1" fmla="*/ 0 h 7"/>
              <a:gd name="T2" fmla="*/ 4 w 9"/>
              <a:gd name="T3" fmla="*/ 7 h 7"/>
              <a:gd name="T4" fmla="*/ 4 w 9"/>
              <a:gd name="T5" fmla="*/ 0 h 7"/>
            </a:gdLst>
            <a:ahLst/>
            <a:cxnLst>
              <a:cxn ang="0">
                <a:pos x="T0" y="T1"/>
              </a:cxn>
              <a:cxn ang="0">
                <a:pos x="T2" y="T3"/>
              </a:cxn>
              <a:cxn ang="0">
                <a:pos x="T4" y="T5"/>
              </a:cxn>
            </a:cxnLst>
            <a:rect l="0" t="0" r="r" b="b"/>
            <a:pathLst>
              <a:path w="9" h="7">
                <a:moveTo>
                  <a:pt x="4" y="0"/>
                </a:moveTo>
                <a:cubicBezTo>
                  <a:pt x="0" y="0"/>
                  <a:pt x="0" y="7"/>
                  <a:pt x="4" y="7"/>
                </a:cubicBezTo>
                <a:cubicBezTo>
                  <a:pt x="9" y="7"/>
                  <a:pt x="9" y="0"/>
                  <a:pt x="4" y="0"/>
                </a:cubicBezTo>
              </a:path>
            </a:pathLst>
          </a:custGeom>
          <a:solidFill>
            <a:srgbClr val="80B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57" name="Freeform 71">
            <a:extLst>
              <a:ext uri="{FF2B5EF4-FFF2-40B4-BE49-F238E27FC236}">
                <a16:creationId xmlns:a16="http://schemas.microsoft.com/office/drawing/2014/main" xmlns="" id="{948324DE-D8EE-4384-A5D8-6EF48BF0610D}"/>
              </a:ext>
            </a:extLst>
          </p:cNvPr>
          <p:cNvSpPr>
            <a:spLocks/>
          </p:cNvSpPr>
          <p:nvPr/>
        </p:nvSpPr>
        <p:spPr bwMode="auto">
          <a:xfrm flipH="1" flipV="1">
            <a:off x="911255" y="1162214"/>
            <a:ext cx="52557" cy="37541"/>
          </a:xfrm>
          <a:custGeom>
            <a:avLst/>
            <a:gdLst>
              <a:gd name="T0" fmla="*/ 5 w 11"/>
              <a:gd name="T1" fmla="*/ 0 h 8"/>
              <a:gd name="T2" fmla="*/ 5 w 11"/>
              <a:gd name="T3" fmla="*/ 8 h 8"/>
              <a:gd name="T4" fmla="*/ 5 w 11"/>
              <a:gd name="T5" fmla="*/ 0 h 8"/>
            </a:gdLst>
            <a:ahLst/>
            <a:cxnLst>
              <a:cxn ang="0">
                <a:pos x="T0" y="T1"/>
              </a:cxn>
              <a:cxn ang="0">
                <a:pos x="T2" y="T3"/>
              </a:cxn>
              <a:cxn ang="0">
                <a:pos x="T4" y="T5"/>
              </a:cxn>
            </a:cxnLst>
            <a:rect l="0" t="0" r="r" b="b"/>
            <a:pathLst>
              <a:path w="11" h="8">
                <a:moveTo>
                  <a:pt x="5" y="0"/>
                </a:moveTo>
                <a:cubicBezTo>
                  <a:pt x="0" y="0"/>
                  <a:pt x="0" y="8"/>
                  <a:pt x="5" y="8"/>
                </a:cubicBezTo>
                <a:cubicBezTo>
                  <a:pt x="11" y="8"/>
                  <a:pt x="11" y="0"/>
                  <a:pt x="5" y="0"/>
                </a:cubicBezTo>
              </a:path>
            </a:pathLst>
          </a:custGeom>
          <a:solidFill>
            <a:srgbClr val="80B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TextBox 5"/>
          <p:cNvSpPr txBox="1"/>
          <p:nvPr/>
        </p:nvSpPr>
        <p:spPr>
          <a:xfrm>
            <a:off x="53936" y="1127522"/>
            <a:ext cx="5377981" cy="646331"/>
          </a:xfrm>
          <a:prstGeom prst="rect">
            <a:avLst/>
          </a:prstGeom>
          <a:noFill/>
          <a:effectLst>
            <a:outerShdw blurRad="50800" dist="38100" dir="2700000" algn="tl" rotWithShape="0">
              <a:prstClr val="black">
                <a:alpha val="40000"/>
              </a:prstClr>
            </a:outerShdw>
          </a:effectLst>
        </p:spPr>
        <p:txBody>
          <a:bodyPr wrap="square" rtlCol="0">
            <a:spAutoFit/>
          </a:bodyPr>
          <a:lstStyle/>
          <a:p>
            <a:pPr algn="just"/>
            <a:r>
              <a:rPr lang="en-US" sz="3600" u="sng" dirty="0" smtClean="0">
                <a:solidFill>
                  <a:schemeClr val="bg1"/>
                </a:solidFill>
                <a:latin typeface="Arial Rounded MT Bold" panose="020F0704030504030204" pitchFamily="34" charset="0"/>
              </a:rPr>
              <a:t>Application</a:t>
            </a:r>
            <a:endParaRPr lang="en-US" sz="3600" u="sng" dirty="0">
              <a:solidFill>
                <a:schemeClr val="bg1"/>
              </a:solidFill>
              <a:latin typeface="Arial Rounded MT Bold" panose="020F0704030504030204" pitchFamily="34" charset="0"/>
            </a:endParaRP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060" y="0"/>
            <a:ext cx="556941" cy="556941"/>
          </a:xfrm>
          <a:prstGeom prst="rect">
            <a:avLst/>
          </a:prstGeom>
        </p:spPr>
      </p:pic>
      <p:sp>
        <p:nvSpPr>
          <p:cNvPr id="2" name="TextBox 1"/>
          <p:cNvSpPr txBox="1"/>
          <p:nvPr/>
        </p:nvSpPr>
        <p:spPr>
          <a:xfrm>
            <a:off x="669547" y="5768154"/>
            <a:ext cx="8619565" cy="3469342"/>
          </a:xfrm>
          <a:prstGeom prst="rect">
            <a:avLst/>
          </a:prstGeom>
          <a:noFill/>
        </p:spPr>
        <p:txBody>
          <a:bodyPr wrap="square" rtlCol="0">
            <a:spAutoFit/>
          </a:bodyPr>
          <a:lstStyle/>
          <a:p>
            <a:endParaRPr lang="en-US" dirty="0"/>
          </a:p>
        </p:txBody>
      </p:sp>
      <p:sp>
        <p:nvSpPr>
          <p:cNvPr id="3" name="Rectangle 1"/>
          <p:cNvSpPr>
            <a:spLocks noChangeArrowheads="1"/>
          </p:cNvSpPr>
          <p:nvPr/>
        </p:nvSpPr>
        <p:spPr bwMode="auto">
          <a:xfrm>
            <a:off x="259637" y="1858419"/>
            <a:ext cx="10344559" cy="4893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endParaRPr lang="en-US" sz="2000" dirty="0">
              <a:solidFill>
                <a:schemeClr val="bg1"/>
              </a:solidFill>
              <a:latin typeface="Arial Narrow" panose="020B0606020202030204" pitchFamily="34" charset="0"/>
            </a:endParaRPr>
          </a:p>
          <a:p>
            <a:pPr lvl="0" eaLnBrk="0" fontAlgn="base" hangingPunct="0">
              <a:spcBef>
                <a:spcPct val="0"/>
              </a:spcBef>
              <a:spcAft>
                <a:spcPct val="0"/>
              </a:spcAft>
              <a:buFontTx/>
              <a:buAutoNum type="arabicPeriod"/>
            </a:pPr>
            <a:r>
              <a:rPr lang="en-US" sz="3200" b="1" dirty="0">
                <a:latin typeface="Arial Narrow" panose="020B0606020202030204" pitchFamily="34" charset="0"/>
              </a:rPr>
              <a:t>Track Customer Feelings</a:t>
            </a:r>
            <a:r>
              <a:rPr lang="en-US" sz="3200" dirty="0">
                <a:latin typeface="Arial Narrow" panose="020B0606020202030204" pitchFamily="34" charset="0"/>
              </a:rPr>
              <a:t>: Understand emotions like happiness or anger in customer feedback about your product or service. </a:t>
            </a:r>
          </a:p>
          <a:p>
            <a:pPr lvl="0" eaLnBrk="0" fontAlgn="base" hangingPunct="0">
              <a:spcBef>
                <a:spcPct val="0"/>
              </a:spcBef>
              <a:spcAft>
                <a:spcPct val="0"/>
              </a:spcAft>
              <a:buFontTx/>
              <a:buAutoNum type="arabicPeriod" startAt="2"/>
            </a:pPr>
            <a:r>
              <a:rPr lang="en-US" sz="3200" b="1" dirty="0">
                <a:latin typeface="Arial Narrow" panose="020B0606020202030204" pitchFamily="34" charset="0"/>
              </a:rPr>
              <a:t>Improve Marketing</a:t>
            </a:r>
            <a:r>
              <a:rPr lang="en-US" sz="3200" dirty="0">
                <a:latin typeface="Arial Narrow" panose="020B0606020202030204" pitchFamily="34" charset="0"/>
              </a:rPr>
              <a:t>: See if tweets about your campaign show surprise or happiness, helping you adjust strategies. </a:t>
            </a:r>
          </a:p>
          <a:p>
            <a:pPr lvl="0" eaLnBrk="0" fontAlgn="base" hangingPunct="0">
              <a:spcBef>
                <a:spcPct val="0"/>
              </a:spcBef>
              <a:spcAft>
                <a:spcPct val="0"/>
              </a:spcAft>
              <a:buFontTx/>
              <a:buAutoNum type="arabicPeriod" startAt="3"/>
            </a:pPr>
            <a:r>
              <a:rPr lang="en-US" sz="3200" b="1" dirty="0">
                <a:latin typeface="Arial Narrow" panose="020B0606020202030204" pitchFamily="34" charset="0"/>
              </a:rPr>
              <a:t>Handle Complaints Faster</a:t>
            </a:r>
            <a:r>
              <a:rPr lang="en-US" sz="3200" dirty="0">
                <a:latin typeface="Arial Narrow" panose="020B0606020202030204" pitchFamily="34" charset="0"/>
              </a:rPr>
              <a:t>: Spot angry or sad tweets to prioritize and resolve customer issues quickly. </a:t>
            </a:r>
          </a:p>
          <a:p>
            <a:pPr lvl="0" eaLnBrk="0" fontAlgn="base" hangingPunct="0">
              <a:spcBef>
                <a:spcPct val="0"/>
              </a:spcBef>
              <a:spcAft>
                <a:spcPct val="0"/>
              </a:spcAft>
              <a:buFontTx/>
              <a:buAutoNum type="arabicPeriod" startAt="4"/>
            </a:pPr>
            <a:r>
              <a:rPr lang="en-US" sz="3200" b="1" dirty="0" smtClean="0">
                <a:latin typeface="Arial Narrow" panose="020B0606020202030204" pitchFamily="34" charset="0"/>
              </a:rPr>
              <a:t>Analyze Public Opinion</a:t>
            </a:r>
            <a:r>
              <a:rPr lang="en-US" sz="3200" dirty="0" smtClean="0">
                <a:latin typeface="Arial Narrow" panose="020B0606020202030204" pitchFamily="34" charset="0"/>
              </a:rPr>
              <a:t>: </a:t>
            </a:r>
            <a:r>
              <a:rPr lang="en-US" sz="3200" dirty="0">
                <a:latin typeface="Arial Narrow" panose="020B0606020202030204" pitchFamily="34" charset="0"/>
              </a:rPr>
              <a:t>Measure emotions like fear or disgust during </a:t>
            </a:r>
            <a:r>
              <a:rPr lang="en-US" sz="3200" dirty="0" smtClean="0">
                <a:latin typeface="Arial Narrow" panose="020B0606020202030204" pitchFamily="34" charset="0"/>
              </a:rPr>
              <a:t>events</a:t>
            </a:r>
            <a:r>
              <a:rPr lang="en-US" sz="3200" dirty="0">
                <a:latin typeface="Arial Narrow" panose="020B0606020202030204" pitchFamily="34" charset="0"/>
              </a:rPr>
              <a:t>, news, or debates to understand public reactions. </a:t>
            </a:r>
          </a:p>
          <a:p>
            <a:pPr lvl="0" eaLnBrk="0" fontAlgn="base" hangingPunct="0">
              <a:spcBef>
                <a:spcPct val="0"/>
              </a:spcBef>
              <a:spcAft>
                <a:spcPct val="0"/>
              </a:spcAft>
            </a:pPr>
            <a:endParaRPr lang="en-US"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98167569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45">
            <a:extLst>
              <a:ext uri="{FF2B5EF4-FFF2-40B4-BE49-F238E27FC236}">
                <a16:creationId xmlns:a16="http://schemas.microsoft.com/office/drawing/2014/main" xmlns="" id="{4448A793-8329-49B9-9DE3-21C1DA3A65E7}"/>
              </a:ext>
            </a:extLst>
          </p:cNvPr>
          <p:cNvSpPr>
            <a:spLocks noChangeArrowheads="1"/>
          </p:cNvSpPr>
          <p:nvPr/>
        </p:nvSpPr>
        <p:spPr bwMode="auto">
          <a:xfrm>
            <a:off x="-8472" y="-355205"/>
            <a:ext cx="12200471" cy="7220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36" name="Freeform 62">
            <a:extLst>
              <a:ext uri="{FF2B5EF4-FFF2-40B4-BE49-F238E27FC236}">
                <a16:creationId xmlns:a16="http://schemas.microsoft.com/office/drawing/2014/main" xmlns="" id="{3A21FE92-8D60-4A49-A494-8EE56EF08688}"/>
              </a:ext>
            </a:extLst>
          </p:cNvPr>
          <p:cNvSpPr>
            <a:spLocks/>
          </p:cNvSpPr>
          <p:nvPr/>
        </p:nvSpPr>
        <p:spPr bwMode="auto">
          <a:xfrm>
            <a:off x="4964314" y="1450688"/>
            <a:ext cx="37541" cy="27530"/>
          </a:xfrm>
          <a:custGeom>
            <a:avLst/>
            <a:gdLst>
              <a:gd name="T0" fmla="*/ 4 w 8"/>
              <a:gd name="T1" fmla="*/ 0 h 6"/>
              <a:gd name="T2" fmla="*/ 4 w 8"/>
              <a:gd name="T3" fmla="*/ 6 h 6"/>
              <a:gd name="T4" fmla="*/ 4 w 8"/>
              <a:gd name="T5" fmla="*/ 0 h 6"/>
            </a:gdLst>
            <a:ahLst/>
            <a:cxnLst>
              <a:cxn ang="0">
                <a:pos x="T0" y="T1"/>
              </a:cxn>
              <a:cxn ang="0">
                <a:pos x="T2" y="T3"/>
              </a:cxn>
              <a:cxn ang="0">
                <a:pos x="T4" y="T5"/>
              </a:cxn>
            </a:cxnLst>
            <a:rect l="0" t="0" r="r" b="b"/>
            <a:pathLst>
              <a:path w="8" h="6">
                <a:moveTo>
                  <a:pt x="4" y="0"/>
                </a:moveTo>
                <a:cubicBezTo>
                  <a:pt x="0" y="0"/>
                  <a:pt x="0" y="6"/>
                  <a:pt x="4" y="6"/>
                </a:cubicBezTo>
                <a:cubicBezTo>
                  <a:pt x="8" y="6"/>
                  <a:pt x="8" y="0"/>
                  <a:pt x="4" y="0"/>
                </a:cubicBezTo>
              </a:path>
            </a:pathLst>
          </a:custGeom>
          <a:solidFill>
            <a:srgbClr val="80B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42" name="Freeform 63">
            <a:extLst>
              <a:ext uri="{FF2B5EF4-FFF2-40B4-BE49-F238E27FC236}">
                <a16:creationId xmlns:a16="http://schemas.microsoft.com/office/drawing/2014/main" xmlns="" id="{EE91614B-9A06-47DB-80F5-71724205259C}"/>
              </a:ext>
            </a:extLst>
          </p:cNvPr>
          <p:cNvSpPr>
            <a:spLocks/>
          </p:cNvSpPr>
          <p:nvPr/>
        </p:nvSpPr>
        <p:spPr bwMode="auto">
          <a:xfrm>
            <a:off x="4959309" y="2629442"/>
            <a:ext cx="20021" cy="15016"/>
          </a:xfrm>
          <a:custGeom>
            <a:avLst/>
            <a:gdLst>
              <a:gd name="T0" fmla="*/ 2 w 4"/>
              <a:gd name="T1" fmla="*/ 0 h 3"/>
              <a:gd name="T2" fmla="*/ 2 w 4"/>
              <a:gd name="T3" fmla="*/ 3 h 3"/>
              <a:gd name="T4" fmla="*/ 2 w 4"/>
              <a:gd name="T5" fmla="*/ 0 h 3"/>
            </a:gdLst>
            <a:ahLst/>
            <a:cxnLst>
              <a:cxn ang="0">
                <a:pos x="T0" y="T1"/>
              </a:cxn>
              <a:cxn ang="0">
                <a:pos x="T2" y="T3"/>
              </a:cxn>
              <a:cxn ang="0">
                <a:pos x="T4" y="T5"/>
              </a:cxn>
            </a:cxnLst>
            <a:rect l="0" t="0" r="r" b="b"/>
            <a:pathLst>
              <a:path w="4" h="3">
                <a:moveTo>
                  <a:pt x="2" y="0"/>
                </a:moveTo>
                <a:cubicBezTo>
                  <a:pt x="0" y="0"/>
                  <a:pt x="0" y="3"/>
                  <a:pt x="2" y="3"/>
                </a:cubicBezTo>
                <a:cubicBezTo>
                  <a:pt x="4" y="3"/>
                  <a:pt x="4" y="0"/>
                  <a:pt x="2" y="0"/>
                </a:cubicBezTo>
              </a:path>
            </a:pathLst>
          </a:custGeom>
          <a:solidFill>
            <a:srgbClr val="80B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50" name="Freeform 67">
            <a:extLst>
              <a:ext uri="{FF2B5EF4-FFF2-40B4-BE49-F238E27FC236}">
                <a16:creationId xmlns:a16="http://schemas.microsoft.com/office/drawing/2014/main" xmlns="" id="{8F38533F-9EC7-4A58-9905-165435F7F4B1}"/>
              </a:ext>
            </a:extLst>
          </p:cNvPr>
          <p:cNvSpPr>
            <a:spLocks/>
          </p:cNvSpPr>
          <p:nvPr/>
        </p:nvSpPr>
        <p:spPr bwMode="auto">
          <a:xfrm>
            <a:off x="4531354" y="4934392"/>
            <a:ext cx="47551" cy="32535"/>
          </a:xfrm>
          <a:custGeom>
            <a:avLst/>
            <a:gdLst>
              <a:gd name="T0" fmla="*/ 3 w 10"/>
              <a:gd name="T1" fmla="*/ 0 h 7"/>
              <a:gd name="T2" fmla="*/ 0 w 10"/>
              <a:gd name="T3" fmla="*/ 3 h 7"/>
              <a:gd name="T4" fmla="*/ 3 w 10"/>
              <a:gd name="T5" fmla="*/ 7 h 7"/>
              <a:gd name="T6" fmla="*/ 3 w 10"/>
              <a:gd name="T7" fmla="*/ 7 h 7"/>
              <a:gd name="T8" fmla="*/ 8 w 10"/>
              <a:gd name="T9" fmla="*/ 6 h 7"/>
              <a:gd name="T10" fmla="*/ 8 w 10"/>
              <a:gd name="T11" fmla="*/ 1 h 7"/>
              <a:gd name="T12" fmla="*/ 3 w 10"/>
              <a:gd name="T13" fmla="*/ 0 h 7"/>
              <a:gd name="T14" fmla="*/ 3 w 10"/>
              <a:gd name="T15" fmla="*/ 0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7">
                <a:moveTo>
                  <a:pt x="3" y="0"/>
                </a:moveTo>
                <a:cubicBezTo>
                  <a:pt x="1" y="0"/>
                  <a:pt x="0" y="2"/>
                  <a:pt x="0" y="3"/>
                </a:cubicBezTo>
                <a:cubicBezTo>
                  <a:pt x="0" y="5"/>
                  <a:pt x="1" y="7"/>
                  <a:pt x="3" y="7"/>
                </a:cubicBezTo>
                <a:cubicBezTo>
                  <a:pt x="3" y="7"/>
                  <a:pt x="3" y="7"/>
                  <a:pt x="3" y="7"/>
                </a:cubicBezTo>
                <a:cubicBezTo>
                  <a:pt x="5" y="6"/>
                  <a:pt x="6" y="6"/>
                  <a:pt x="8" y="6"/>
                </a:cubicBezTo>
                <a:cubicBezTo>
                  <a:pt x="10" y="5"/>
                  <a:pt x="10" y="1"/>
                  <a:pt x="8" y="1"/>
                </a:cubicBezTo>
                <a:cubicBezTo>
                  <a:pt x="6" y="0"/>
                  <a:pt x="5" y="0"/>
                  <a:pt x="3" y="0"/>
                </a:cubicBezTo>
                <a:cubicBezTo>
                  <a:pt x="3" y="0"/>
                  <a:pt x="3" y="0"/>
                  <a:pt x="3" y="0"/>
                </a:cubicBezTo>
              </a:path>
            </a:pathLst>
          </a:custGeom>
          <a:solidFill>
            <a:srgbClr val="80B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54" name="Freeform 69">
            <a:extLst>
              <a:ext uri="{FF2B5EF4-FFF2-40B4-BE49-F238E27FC236}">
                <a16:creationId xmlns:a16="http://schemas.microsoft.com/office/drawing/2014/main" xmlns="" id="{9A040EAB-64A7-49E5-B6D4-BE7C435510F4}"/>
              </a:ext>
            </a:extLst>
          </p:cNvPr>
          <p:cNvSpPr>
            <a:spLocks/>
          </p:cNvSpPr>
          <p:nvPr/>
        </p:nvSpPr>
        <p:spPr bwMode="auto">
          <a:xfrm>
            <a:off x="4653984" y="3575448"/>
            <a:ext cx="47551" cy="32535"/>
          </a:xfrm>
          <a:custGeom>
            <a:avLst/>
            <a:gdLst>
              <a:gd name="T0" fmla="*/ 3 w 10"/>
              <a:gd name="T1" fmla="*/ 0 h 7"/>
              <a:gd name="T2" fmla="*/ 0 w 10"/>
              <a:gd name="T3" fmla="*/ 4 h 7"/>
              <a:gd name="T4" fmla="*/ 0 w 10"/>
              <a:gd name="T5" fmla="*/ 4 h 7"/>
              <a:gd name="T6" fmla="*/ 0 w 10"/>
              <a:gd name="T7" fmla="*/ 4 h 7"/>
              <a:gd name="T8" fmla="*/ 3 w 10"/>
              <a:gd name="T9" fmla="*/ 7 h 7"/>
              <a:gd name="T10" fmla="*/ 4 w 10"/>
              <a:gd name="T11" fmla="*/ 7 h 7"/>
              <a:gd name="T12" fmla="*/ 4 w 10"/>
              <a:gd name="T13" fmla="*/ 7 h 7"/>
              <a:gd name="T14" fmla="*/ 6 w 10"/>
              <a:gd name="T15" fmla="*/ 7 h 7"/>
              <a:gd name="T16" fmla="*/ 6 w 10"/>
              <a:gd name="T17" fmla="*/ 0 h 7"/>
              <a:gd name="T18" fmla="*/ 4 w 10"/>
              <a:gd name="T19" fmla="*/ 0 h 7"/>
              <a:gd name="T20" fmla="*/ 4 w 10"/>
              <a:gd name="T21" fmla="*/ 0 h 7"/>
              <a:gd name="T22" fmla="*/ 3 w 10"/>
              <a:gd name="T23"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 h="7">
                <a:moveTo>
                  <a:pt x="3" y="0"/>
                </a:moveTo>
                <a:cubicBezTo>
                  <a:pt x="1" y="0"/>
                  <a:pt x="0" y="2"/>
                  <a:pt x="0" y="4"/>
                </a:cubicBezTo>
                <a:cubicBezTo>
                  <a:pt x="0" y="4"/>
                  <a:pt x="0" y="4"/>
                  <a:pt x="0" y="4"/>
                </a:cubicBezTo>
                <a:cubicBezTo>
                  <a:pt x="0" y="4"/>
                  <a:pt x="0" y="4"/>
                  <a:pt x="0" y="4"/>
                </a:cubicBezTo>
                <a:cubicBezTo>
                  <a:pt x="0" y="5"/>
                  <a:pt x="1" y="7"/>
                  <a:pt x="3" y="7"/>
                </a:cubicBezTo>
                <a:cubicBezTo>
                  <a:pt x="3" y="7"/>
                  <a:pt x="4" y="7"/>
                  <a:pt x="4" y="7"/>
                </a:cubicBezTo>
                <a:cubicBezTo>
                  <a:pt x="4" y="7"/>
                  <a:pt x="4" y="7"/>
                  <a:pt x="4" y="7"/>
                </a:cubicBezTo>
                <a:cubicBezTo>
                  <a:pt x="4" y="7"/>
                  <a:pt x="5" y="7"/>
                  <a:pt x="6" y="7"/>
                </a:cubicBezTo>
                <a:cubicBezTo>
                  <a:pt x="10" y="7"/>
                  <a:pt x="10" y="0"/>
                  <a:pt x="6" y="0"/>
                </a:cubicBezTo>
                <a:cubicBezTo>
                  <a:pt x="5" y="0"/>
                  <a:pt x="4" y="0"/>
                  <a:pt x="4" y="0"/>
                </a:cubicBezTo>
                <a:cubicBezTo>
                  <a:pt x="4" y="0"/>
                  <a:pt x="4" y="0"/>
                  <a:pt x="4" y="0"/>
                </a:cubicBezTo>
                <a:cubicBezTo>
                  <a:pt x="4" y="0"/>
                  <a:pt x="3" y="0"/>
                  <a:pt x="3" y="0"/>
                </a:cubicBezTo>
              </a:path>
            </a:pathLst>
          </a:custGeom>
          <a:solidFill>
            <a:srgbClr val="80B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58" name="Freeform 72">
            <a:extLst>
              <a:ext uri="{FF2B5EF4-FFF2-40B4-BE49-F238E27FC236}">
                <a16:creationId xmlns:a16="http://schemas.microsoft.com/office/drawing/2014/main" xmlns="" id="{0486D2BF-08D4-419C-A465-CFE459166417}"/>
              </a:ext>
            </a:extLst>
          </p:cNvPr>
          <p:cNvSpPr>
            <a:spLocks/>
          </p:cNvSpPr>
          <p:nvPr/>
        </p:nvSpPr>
        <p:spPr bwMode="auto">
          <a:xfrm>
            <a:off x="5064420" y="457133"/>
            <a:ext cx="42546" cy="32535"/>
          </a:xfrm>
          <a:custGeom>
            <a:avLst/>
            <a:gdLst>
              <a:gd name="T0" fmla="*/ 4 w 9"/>
              <a:gd name="T1" fmla="*/ 0 h 7"/>
              <a:gd name="T2" fmla="*/ 4 w 9"/>
              <a:gd name="T3" fmla="*/ 7 h 7"/>
              <a:gd name="T4" fmla="*/ 4 w 9"/>
              <a:gd name="T5" fmla="*/ 0 h 7"/>
            </a:gdLst>
            <a:ahLst/>
            <a:cxnLst>
              <a:cxn ang="0">
                <a:pos x="T0" y="T1"/>
              </a:cxn>
              <a:cxn ang="0">
                <a:pos x="T2" y="T3"/>
              </a:cxn>
              <a:cxn ang="0">
                <a:pos x="T4" y="T5"/>
              </a:cxn>
            </a:cxnLst>
            <a:rect l="0" t="0" r="r" b="b"/>
            <a:pathLst>
              <a:path w="9" h="7">
                <a:moveTo>
                  <a:pt x="4" y="0"/>
                </a:moveTo>
                <a:cubicBezTo>
                  <a:pt x="0" y="0"/>
                  <a:pt x="0" y="7"/>
                  <a:pt x="4" y="7"/>
                </a:cubicBezTo>
                <a:cubicBezTo>
                  <a:pt x="9" y="7"/>
                  <a:pt x="9" y="0"/>
                  <a:pt x="4" y="0"/>
                </a:cubicBezTo>
              </a:path>
            </a:pathLst>
          </a:custGeom>
          <a:solidFill>
            <a:srgbClr val="80B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57" name="Freeform 71">
            <a:extLst>
              <a:ext uri="{FF2B5EF4-FFF2-40B4-BE49-F238E27FC236}">
                <a16:creationId xmlns:a16="http://schemas.microsoft.com/office/drawing/2014/main" xmlns="" id="{948324DE-D8EE-4384-A5D8-6EF48BF0610D}"/>
              </a:ext>
            </a:extLst>
          </p:cNvPr>
          <p:cNvSpPr>
            <a:spLocks/>
          </p:cNvSpPr>
          <p:nvPr/>
        </p:nvSpPr>
        <p:spPr bwMode="auto">
          <a:xfrm flipH="1" flipV="1">
            <a:off x="911255" y="1162214"/>
            <a:ext cx="52557" cy="37541"/>
          </a:xfrm>
          <a:custGeom>
            <a:avLst/>
            <a:gdLst>
              <a:gd name="T0" fmla="*/ 5 w 11"/>
              <a:gd name="T1" fmla="*/ 0 h 8"/>
              <a:gd name="T2" fmla="*/ 5 w 11"/>
              <a:gd name="T3" fmla="*/ 8 h 8"/>
              <a:gd name="T4" fmla="*/ 5 w 11"/>
              <a:gd name="T5" fmla="*/ 0 h 8"/>
            </a:gdLst>
            <a:ahLst/>
            <a:cxnLst>
              <a:cxn ang="0">
                <a:pos x="T0" y="T1"/>
              </a:cxn>
              <a:cxn ang="0">
                <a:pos x="T2" y="T3"/>
              </a:cxn>
              <a:cxn ang="0">
                <a:pos x="T4" y="T5"/>
              </a:cxn>
            </a:cxnLst>
            <a:rect l="0" t="0" r="r" b="b"/>
            <a:pathLst>
              <a:path w="11" h="8">
                <a:moveTo>
                  <a:pt x="5" y="0"/>
                </a:moveTo>
                <a:cubicBezTo>
                  <a:pt x="0" y="0"/>
                  <a:pt x="0" y="8"/>
                  <a:pt x="5" y="8"/>
                </a:cubicBezTo>
                <a:cubicBezTo>
                  <a:pt x="11" y="8"/>
                  <a:pt x="11" y="0"/>
                  <a:pt x="5" y="0"/>
                </a:cubicBezTo>
              </a:path>
            </a:pathLst>
          </a:custGeom>
          <a:solidFill>
            <a:srgbClr val="80B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TextBox 5"/>
          <p:cNvSpPr txBox="1"/>
          <p:nvPr/>
        </p:nvSpPr>
        <p:spPr>
          <a:xfrm>
            <a:off x="6415018" y="3224897"/>
            <a:ext cx="5377981" cy="646331"/>
          </a:xfrm>
          <a:prstGeom prst="rect">
            <a:avLst/>
          </a:prstGeom>
          <a:noFill/>
        </p:spPr>
        <p:txBody>
          <a:bodyPr wrap="square" rtlCol="0">
            <a:spAutoFit/>
          </a:bodyPr>
          <a:lstStyle/>
          <a:p>
            <a:pPr algn="just"/>
            <a:r>
              <a:rPr lang="en-US" sz="3600" dirty="0" smtClean="0">
                <a:solidFill>
                  <a:schemeClr val="bg1"/>
                </a:solidFill>
                <a:effectLst>
                  <a:outerShdw blurRad="38100" dist="38100" dir="2700000" algn="tl">
                    <a:srgbClr val="000000">
                      <a:alpha val="43137"/>
                    </a:srgbClr>
                  </a:outerShdw>
                </a:effectLst>
                <a:latin typeface="Arial Rounded MT Bold" panose="020F0704030504030204" pitchFamily="34" charset="0"/>
              </a:rPr>
              <a:t>Reference</a:t>
            </a:r>
            <a:r>
              <a:rPr lang="en-US" sz="3600" dirty="0" smtClean="0">
                <a:latin typeface="Arial Rounded MT Bold" panose="020F0704030504030204" pitchFamily="34" charset="0"/>
              </a:rPr>
              <a:t> : Kaggle</a:t>
            </a:r>
            <a:endParaRPr lang="en-US" sz="3600" dirty="0">
              <a:latin typeface="Arial Rounded MT Bold" panose="020F0704030504030204" pitchFamily="34" charset="0"/>
            </a:endParaRP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936" y="34730"/>
            <a:ext cx="556941" cy="556941"/>
          </a:xfrm>
          <a:prstGeom prst="rect">
            <a:avLst/>
          </a:prstGeom>
        </p:spPr>
      </p:pic>
      <p:sp>
        <p:nvSpPr>
          <p:cNvPr id="2" name="TextBox 1"/>
          <p:cNvSpPr txBox="1"/>
          <p:nvPr/>
        </p:nvSpPr>
        <p:spPr>
          <a:xfrm>
            <a:off x="610259" y="5682736"/>
            <a:ext cx="8619565" cy="3469342"/>
          </a:xfrm>
          <a:prstGeom prst="rect">
            <a:avLst/>
          </a:prstGeom>
          <a:noFill/>
        </p:spPr>
        <p:txBody>
          <a:bodyPr wrap="square" rtlCol="0">
            <a:spAutoFit/>
          </a:bodyPr>
          <a:lstStyle/>
          <a:p>
            <a:endParaRPr lang="en-US" dirty="0"/>
          </a:p>
        </p:txBody>
      </p:sp>
      <p:sp>
        <p:nvSpPr>
          <p:cNvPr id="3" name="Rectangle 1"/>
          <p:cNvSpPr>
            <a:spLocks noChangeArrowheads="1"/>
          </p:cNvSpPr>
          <p:nvPr/>
        </p:nvSpPr>
        <p:spPr bwMode="auto">
          <a:xfrm>
            <a:off x="332406" y="3837326"/>
            <a:ext cx="10599088" cy="11387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endParaRPr lang="en-US" sz="3200" dirty="0">
              <a:solidFill>
                <a:schemeClr val="bg1"/>
              </a:solidFill>
              <a:latin typeface="Arial Narrow" panose="020B0606020202030204" pitchFamily="34" charset="0"/>
            </a:endParaRPr>
          </a:p>
          <a:p>
            <a:pPr lvl="0" eaLnBrk="0" fontAlgn="base" hangingPunct="0">
              <a:spcBef>
                <a:spcPct val="0"/>
              </a:spcBef>
              <a:spcAft>
                <a:spcPct val="0"/>
              </a:spcAft>
            </a:pPr>
            <a:endParaRPr lang="en-US"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anose="020B0604020202020204" pitchFamily="34" charset="0"/>
            </a:endParaRP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7793" y="4285458"/>
            <a:ext cx="4945113" cy="2583482"/>
          </a:xfrm>
          <a:prstGeom prst="rect">
            <a:avLst/>
          </a:prstGeom>
        </p:spPr>
      </p:pic>
    </p:spTree>
    <p:extLst>
      <p:ext uri="{BB962C8B-B14F-4D97-AF65-F5344CB8AC3E}">
        <p14:creationId xmlns:p14="http://schemas.microsoft.com/office/powerpoint/2010/main" val="306976091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45">
            <a:extLst>
              <a:ext uri="{FF2B5EF4-FFF2-40B4-BE49-F238E27FC236}">
                <a16:creationId xmlns:a16="http://schemas.microsoft.com/office/drawing/2014/main" xmlns="" id="{4448A793-8329-49B9-9DE3-21C1DA3A65E7}"/>
              </a:ext>
            </a:extLst>
          </p:cNvPr>
          <p:cNvSpPr>
            <a:spLocks noChangeArrowheads="1"/>
          </p:cNvSpPr>
          <p:nvPr/>
        </p:nvSpPr>
        <p:spPr bwMode="auto">
          <a:xfrm>
            <a:off x="-8472" y="-355205"/>
            <a:ext cx="12200471" cy="7220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36" name="Freeform 62">
            <a:extLst>
              <a:ext uri="{FF2B5EF4-FFF2-40B4-BE49-F238E27FC236}">
                <a16:creationId xmlns:a16="http://schemas.microsoft.com/office/drawing/2014/main" xmlns="" id="{3A21FE92-8D60-4A49-A494-8EE56EF08688}"/>
              </a:ext>
            </a:extLst>
          </p:cNvPr>
          <p:cNvSpPr>
            <a:spLocks/>
          </p:cNvSpPr>
          <p:nvPr/>
        </p:nvSpPr>
        <p:spPr bwMode="auto">
          <a:xfrm>
            <a:off x="4964314" y="1450688"/>
            <a:ext cx="37541" cy="27530"/>
          </a:xfrm>
          <a:custGeom>
            <a:avLst/>
            <a:gdLst>
              <a:gd name="T0" fmla="*/ 4 w 8"/>
              <a:gd name="T1" fmla="*/ 0 h 6"/>
              <a:gd name="T2" fmla="*/ 4 w 8"/>
              <a:gd name="T3" fmla="*/ 6 h 6"/>
              <a:gd name="T4" fmla="*/ 4 w 8"/>
              <a:gd name="T5" fmla="*/ 0 h 6"/>
            </a:gdLst>
            <a:ahLst/>
            <a:cxnLst>
              <a:cxn ang="0">
                <a:pos x="T0" y="T1"/>
              </a:cxn>
              <a:cxn ang="0">
                <a:pos x="T2" y="T3"/>
              </a:cxn>
              <a:cxn ang="0">
                <a:pos x="T4" y="T5"/>
              </a:cxn>
            </a:cxnLst>
            <a:rect l="0" t="0" r="r" b="b"/>
            <a:pathLst>
              <a:path w="8" h="6">
                <a:moveTo>
                  <a:pt x="4" y="0"/>
                </a:moveTo>
                <a:cubicBezTo>
                  <a:pt x="0" y="0"/>
                  <a:pt x="0" y="6"/>
                  <a:pt x="4" y="6"/>
                </a:cubicBezTo>
                <a:cubicBezTo>
                  <a:pt x="8" y="6"/>
                  <a:pt x="8" y="0"/>
                  <a:pt x="4" y="0"/>
                </a:cubicBezTo>
              </a:path>
            </a:pathLst>
          </a:custGeom>
          <a:solidFill>
            <a:srgbClr val="80B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42" name="Freeform 63">
            <a:extLst>
              <a:ext uri="{FF2B5EF4-FFF2-40B4-BE49-F238E27FC236}">
                <a16:creationId xmlns:a16="http://schemas.microsoft.com/office/drawing/2014/main" xmlns="" id="{EE91614B-9A06-47DB-80F5-71724205259C}"/>
              </a:ext>
            </a:extLst>
          </p:cNvPr>
          <p:cNvSpPr>
            <a:spLocks/>
          </p:cNvSpPr>
          <p:nvPr/>
        </p:nvSpPr>
        <p:spPr bwMode="auto">
          <a:xfrm>
            <a:off x="4959309" y="2629442"/>
            <a:ext cx="20021" cy="15016"/>
          </a:xfrm>
          <a:custGeom>
            <a:avLst/>
            <a:gdLst>
              <a:gd name="T0" fmla="*/ 2 w 4"/>
              <a:gd name="T1" fmla="*/ 0 h 3"/>
              <a:gd name="T2" fmla="*/ 2 w 4"/>
              <a:gd name="T3" fmla="*/ 3 h 3"/>
              <a:gd name="T4" fmla="*/ 2 w 4"/>
              <a:gd name="T5" fmla="*/ 0 h 3"/>
            </a:gdLst>
            <a:ahLst/>
            <a:cxnLst>
              <a:cxn ang="0">
                <a:pos x="T0" y="T1"/>
              </a:cxn>
              <a:cxn ang="0">
                <a:pos x="T2" y="T3"/>
              </a:cxn>
              <a:cxn ang="0">
                <a:pos x="T4" y="T5"/>
              </a:cxn>
            </a:cxnLst>
            <a:rect l="0" t="0" r="r" b="b"/>
            <a:pathLst>
              <a:path w="4" h="3">
                <a:moveTo>
                  <a:pt x="2" y="0"/>
                </a:moveTo>
                <a:cubicBezTo>
                  <a:pt x="0" y="0"/>
                  <a:pt x="0" y="3"/>
                  <a:pt x="2" y="3"/>
                </a:cubicBezTo>
                <a:cubicBezTo>
                  <a:pt x="4" y="3"/>
                  <a:pt x="4" y="0"/>
                  <a:pt x="2" y="0"/>
                </a:cubicBezTo>
              </a:path>
            </a:pathLst>
          </a:custGeom>
          <a:solidFill>
            <a:srgbClr val="80B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50" name="Freeform 67">
            <a:extLst>
              <a:ext uri="{FF2B5EF4-FFF2-40B4-BE49-F238E27FC236}">
                <a16:creationId xmlns:a16="http://schemas.microsoft.com/office/drawing/2014/main" xmlns="" id="{8F38533F-9EC7-4A58-9905-165435F7F4B1}"/>
              </a:ext>
            </a:extLst>
          </p:cNvPr>
          <p:cNvSpPr>
            <a:spLocks/>
          </p:cNvSpPr>
          <p:nvPr/>
        </p:nvSpPr>
        <p:spPr bwMode="auto">
          <a:xfrm>
            <a:off x="4531354" y="4934392"/>
            <a:ext cx="47551" cy="32535"/>
          </a:xfrm>
          <a:custGeom>
            <a:avLst/>
            <a:gdLst>
              <a:gd name="T0" fmla="*/ 3 w 10"/>
              <a:gd name="T1" fmla="*/ 0 h 7"/>
              <a:gd name="T2" fmla="*/ 0 w 10"/>
              <a:gd name="T3" fmla="*/ 3 h 7"/>
              <a:gd name="T4" fmla="*/ 3 w 10"/>
              <a:gd name="T5" fmla="*/ 7 h 7"/>
              <a:gd name="T6" fmla="*/ 3 w 10"/>
              <a:gd name="T7" fmla="*/ 7 h 7"/>
              <a:gd name="T8" fmla="*/ 8 w 10"/>
              <a:gd name="T9" fmla="*/ 6 h 7"/>
              <a:gd name="T10" fmla="*/ 8 w 10"/>
              <a:gd name="T11" fmla="*/ 1 h 7"/>
              <a:gd name="T12" fmla="*/ 3 w 10"/>
              <a:gd name="T13" fmla="*/ 0 h 7"/>
              <a:gd name="T14" fmla="*/ 3 w 10"/>
              <a:gd name="T15" fmla="*/ 0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7">
                <a:moveTo>
                  <a:pt x="3" y="0"/>
                </a:moveTo>
                <a:cubicBezTo>
                  <a:pt x="1" y="0"/>
                  <a:pt x="0" y="2"/>
                  <a:pt x="0" y="3"/>
                </a:cubicBezTo>
                <a:cubicBezTo>
                  <a:pt x="0" y="5"/>
                  <a:pt x="1" y="7"/>
                  <a:pt x="3" y="7"/>
                </a:cubicBezTo>
                <a:cubicBezTo>
                  <a:pt x="3" y="7"/>
                  <a:pt x="3" y="7"/>
                  <a:pt x="3" y="7"/>
                </a:cubicBezTo>
                <a:cubicBezTo>
                  <a:pt x="5" y="6"/>
                  <a:pt x="6" y="6"/>
                  <a:pt x="8" y="6"/>
                </a:cubicBezTo>
                <a:cubicBezTo>
                  <a:pt x="10" y="5"/>
                  <a:pt x="10" y="1"/>
                  <a:pt x="8" y="1"/>
                </a:cubicBezTo>
                <a:cubicBezTo>
                  <a:pt x="6" y="0"/>
                  <a:pt x="5" y="0"/>
                  <a:pt x="3" y="0"/>
                </a:cubicBezTo>
                <a:cubicBezTo>
                  <a:pt x="3" y="0"/>
                  <a:pt x="3" y="0"/>
                  <a:pt x="3" y="0"/>
                </a:cubicBezTo>
              </a:path>
            </a:pathLst>
          </a:custGeom>
          <a:solidFill>
            <a:srgbClr val="80B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54" name="Freeform 69">
            <a:extLst>
              <a:ext uri="{FF2B5EF4-FFF2-40B4-BE49-F238E27FC236}">
                <a16:creationId xmlns:a16="http://schemas.microsoft.com/office/drawing/2014/main" xmlns="" id="{9A040EAB-64A7-49E5-B6D4-BE7C435510F4}"/>
              </a:ext>
            </a:extLst>
          </p:cNvPr>
          <p:cNvSpPr>
            <a:spLocks/>
          </p:cNvSpPr>
          <p:nvPr/>
        </p:nvSpPr>
        <p:spPr bwMode="auto">
          <a:xfrm>
            <a:off x="4653984" y="3575448"/>
            <a:ext cx="47551" cy="32535"/>
          </a:xfrm>
          <a:custGeom>
            <a:avLst/>
            <a:gdLst>
              <a:gd name="T0" fmla="*/ 3 w 10"/>
              <a:gd name="T1" fmla="*/ 0 h 7"/>
              <a:gd name="T2" fmla="*/ 0 w 10"/>
              <a:gd name="T3" fmla="*/ 4 h 7"/>
              <a:gd name="T4" fmla="*/ 0 w 10"/>
              <a:gd name="T5" fmla="*/ 4 h 7"/>
              <a:gd name="T6" fmla="*/ 0 w 10"/>
              <a:gd name="T7" fmla="*/ 4 h 7"/>
              <a:gd name="T8" fmla="*/ 3 w 10"/>
              <a:gd name="T9" fmla="*/ 7 h 7"/>
              <a:gd name="T10" fmla="*/ 4 w 10"/>
              <a:gd name="T11" fmla="*/ 7 h 7"/>
              <a:gd name="T12" fmla="*/ 4 w 10"/>
              <a:gd name="T13" fmla="*/ 7 h 7"/>
              <a:gd name="T14" fmla="*/ 6 w 10"/>
              <a:gd name="T15" fmla="*/ 7 h 7"/>
              <a:gd name="T16" fmla="*/ 6 w 10"/>
              <a:gd name="T17" fmla="*/ 0 h 7"/>
              <a:gd name="T18" fmla="*/ 4 w 10"/>
              <a:gd name="T19" fmla="*/ 0 h 7"/>
              <a:gd name="T20" fmla="*/ 4 w 10"/>
              <a:gd name="T21" fmla="*/ 0 h 7"/>
              <a:gd name="T22" fmla="*/ 3 w 10"/>
              <a:gd name="T23"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 h="7">
                <a:moveTo>
                  <a:pt x="3" y="0"/>
                </a:moveTo>
                <a:cubicBezTo>
                  <a:pt x="1" y="0"/>
                  <a:pt x="0" y="2"/>
                  <a:pt x="0" y="4"/>
                </a:cubicBezTo>
                <a:cubicBezTo>
                  <a:pt x="0" y="4"/>
                  <a:pt x="0" y="4"/>
                  <a:pt x="0" y="4"/>
                </a:cubicBezTo>
                <a:cubicBezTo>
                  <a:pt x="0" y="4"/>
                  <a:pt x="0" y="4"/>
                  <a:pt x="0" y="4"/>
                </a:cubicBezTo>
                <a:cubicBezTo>
                  <a:pt x="0" y="5"/>
                  <a:pt x="1" y="7"/>
                  <a:pt x="3" y="7"/>
                </a:cubicBezTo>
                <a:cubicBezTo>
                  <a:pt x="3" y="7"/>
                  <a:pt x="4" y="7"/>
                  <a:pt x="4" y="7"/>
                </a:cubicBezTo>
                <a:cubicBezTo>
                  <a:pt x="4" y="7"/>
                  <a:pt x="4" y="7"/>
                  <a:pt x="4" y="7"/>
                </a:cubicBezTo>
                <a:cubicBezTo>
                  <a:pt x="4" y="7"/>
                  <a:pt x="5" y="7"/>
                  <a:pt x="6" y="7"/>
                </a:cubicBezTo>
                <a:cubicBezTo>
                  <a:pt x="10" y="7"/>
                  <a:pt x="10" y="0"/>
                  <a:pt x="6" y="0"/>
                </a:cubicBezTo>
                <a:cubicBezTo>
                  <a:pt x="5" y="0"/>
                  <a:pt x="4" y="0"/>
                  <a:pt x="4" y="0"/>
                </a:cubicBezTo>
                <a:cubicBezTo>
                  <a:pt x="4" y="0"/>
                  <a:pt x="4" y="0"/>
                  <a:pt x="4" y="0"/>
                </a:cubicBezTo>
                <a:cubicBezTo>
                  <a:pt x="4" y="0"/>
                  <a:pt x="3" y="0"/>
                  <a:pt x="3" y="0"/>
                </a:cubicBezTo>
              </a:path>
            </a:pathLst>
          </a:custGeom>
          <a:solidFill>
            <a:srgbClr val="80B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58" name="Freeform 72">
            <a:extLst>
              <a:ext uri="{FF2B5EF4-FFF2-40B4-BE49-F238E27FC236}">
                <a16:creationId xmlns:a16="http://schemas.microsoft.com/office/drawing/2014/main" xmlns="" id="{0486D2BF-08D4-419C-A465-CFE459166417}"/>
              </a:ext>
            </a:extLst>
          </p:cNvPr>
          <p:cNvSpPr>
            <a:spLocks/>
          </p:cNvSpPr>
          <p:nvPr/>
        </p:nvSpPr>
        <p:spPr bwMode="auto">
          <a:xfrm>
            <a:off x="5064420" y="457133"/>
            <a:ext cx="42546" cy="32535"/>
          </a:xfrm>
          <a:custGeom>
            <a:avLst/>
            <a:gdLst>
              <a:gd name="T0" fmla="*/ 4 w 9"/>
              <a:gd name="T1" fmla="*/ 0 h 7"/>
              <a:gd name="T2" fmla="*/ 4 w 9"/>
              <a:gd name="T3" fmla="*/ 7 h 7"/>
              <a:gd name="T4" fmla="*/ 4 w 9"/>
              <a:gd name="T5" fmla="*/ 0 h 7"/>
            </a:gdLst>
            <a:ahLst/>
            <a:cxnLst>
              <a:cxn ang="0">
                <a:pos x="T0" y="T1"/>
              </a:cxn>
              <a:cxn ang="0">
                <a:pos x="T2" y="T3"/>
              </a:cxn>
              <a:cxn ang="0">
                <a:pos x="T4" y="T5"/>
              </a:cxn>
            </a:cxnLst>
            <a:rect l="0" t="0" r="r" b="b"/>
            <a:pathLst>
              <a:path w="9" h="7">
                <a:moveTo>
                  <a:pt x="4" y="0"/>
                </a:moveTo>
                <a:cubicBezTo>
                  <a:pt x="0" y="0"/>
                  <a:pt x="0" y="7"/>
                  <a:pt x="4" y="7"/>
                </a:cubicBezTo>
                <a:cubicBezTo>
                  <a:pt x="9" y="7"/>
                  <a:pt x="9" y="0"/>
                  <a:pt x="4" y="0"/>
                </a:cubicBezTo>
              </a:path>
            </a:pathLst>
          </a:custGeom>
          <a:solidFill>
            <a:srgbClr val="80B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57" name="Freeform 71">
            <a:extLst>
              <a:ext uri="{FF2B5EF4-FFF2-40B4-BE49-F238E27FC236}">
                <a16:creationId xmlns:a16="http://schemas.microsoft.com/office/drawing/2014/main" xmlns="" id="{948324DE-D8EE-4384-A5D8-6EF48BF0610D}"/>
              </a:ext>
            </a:extLst>
          </p:cNvPr>
          <p:cNvSpPr>
            <a:spLocks/>
          </p:cNvSpPr>
          <p:nvPr/>
        </p:nvSpPr>
        <p:spPr bwMode="auto">
          <a:xfrm flipH="1" flipV="1">
            <a:off x="911255" y="1162214"/>
            <a:ext cx="52557" cy="37541"/>
          </a:xfrm>
          <a:custGeom>
            <a:avLst/>
            <a:gdLst>
              <a:gd name="T0" fmla="*/ 5 w 11"/>
              <a:gd name="T1" fmla="*/ 0 h 8"/>
              <a:gd name="T2" fmla="*/ 5 w 11"/>
              <a:gd name="T3" fmla="*/ 8 h 8"/>
              <a:gd name="T4" fmla="*/ 5 w 11"/>
              <a:gd name="T5" fmla="*/ 0 h 8"/>
            </a:gdLst>
            <a:ahLst/>
            <a:cxnLst>
              <a:cxn ang="0">
                <a:pos x="T0" y="T1"/>
              </a:cxn>
              <a:cxn ang="0">
                <a:pos x="T2" y="T3"/>
              </a:cxn>
              <a:cxn ang="0">
                <a:pos x="T4" y="T5"/>
              </a:cxn>
            </a:cxnLst>
            <a:rect l="0" t="0" r="r" b="b"/>
            <a:pathLst>
              <a:path w="11" h="8">
                <a:moveTo>
                  <a:pt x="5" y="0"/>
                </a:moveTo>
                <a:cubicBezTo>
                  <a:pt x="0" y="0"/>
                  <a:pt x="0" y="8"/>
                  <a:pt x="5" y="8"/>
                </a:cubicBezTo>
                <a:cubicBezTo>
                  <a:pt x="11" y="8"/>
                  <a:pt x="11" y="0"/>
                  <a:pt x="5" y="0"/>
                </a:cubicBezTo>
              </a:path>
            </a:pathLst>
          </a:custGeom>
          <a:solidFill>
            <a:srgbClr val="80B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936" y="34730"/>
            <a:ext cx="591581" cy="591581"/>
          </a:xfrm>
          <a:prstGeom prst="rect">
            <a:avLst/>
          </a:prstGeom>
        </p:spPr>
      </p:pic>
      <p:sp>
        <p:nvSpPr>
          <p:cNvPr id="4" name="TextBox 3"/>
          <p:cNvSpPr txBox="1"/>
          <p:nvPr/>
        </p:nvSpPr>
        <p:spPr>
          <a:xfrm>
            <a:off x="3496235" y="2164976"/>
            <a:ext cx="4504765" cy="2554545"/>
          </a:xfrm>
          <a:prstGeom prst="rect">
            <a:avLst/>
          </a:prstGeom>
          <a:noFill/>
          <a:ln>
            <a:noFill/>
          </a:ln>
          <a:effectLst>
            <a:outerShdw blurRad="44450" dist="27940" dir="5400000" algn="ctr">
              <a:srgbClr val="000000">
                <a:alpha val="32000"/>
              </a:srgbClr>
            </a:outerShdw>
            <a:reflection blurRad="6350" stA="50000" endA="295" endPos="92000" dist="101600" dir="5400000" sy="-100000" algn="bl" rotWithShape="0"/>
          </a:effectLst>
          <a:scene3d>
            <a:camera prst="orthographicFront">
              <a:rot lat="0" lon="0" rev="0"/>
            </a:camera>
            <a:lightRig rig="balanced" dir="t">
              <a:rot lat="0" lon="0" rev="8700000"/>
            </a:lightRig>
          </a:scene3d>
          <a:sp3d>
            <a:bevelT w="190500" h="38100"/>
          </a:sp3d>
        </p:spPr>
        <p:txBody>
          <a:bodyPr wrap="square" rtlCol="0">
            <a:spAutoFit/>
          </a:bodyPr>
          <a:lstStyle/>
          <a:p>
            <a:pPr algn="ctr"/>
            <a:r>
              <a:rPr lang="en-US" sz="8000" dirty="0" smtClean="0">
                <a:solidFill>
                  <a:schemeClr val="bg1"/>
                </a:solidFill>
                <a:latin typeface="Arial Rounded MT Bold" panose="020F0704030504030204" pitchFamily="34" charset="0"/>
              </a:rPr>
              <a:t>THANK </a:t>
            </a:r>
          </a:p>
          <a:p>
            <a:pPr algn="ctr"/>
            <a:r>
              <a:rPr lang="en-US" sz="8000" dirty="0" smtClean="0">
                <a:solidFill>
                  <a:schemeClr val="bg1"/>
                </a:solidFill>
                <a:latin typeface="Arial Rounded MT Bold" panose="020F0704030504030204" pitchFamily="34" charset="0"/>
              </a:rPr>
              <a:t>YOU</a:t>
            </a:r>
            <a:endParaRPr lang="en-US" sz="8000" dirty="0"/>
          </a:p>
        </p:txBody>
      </p:sp>
    </p:spTree>
    <p:extLst>
      <p:ext uri="{BB962C8B-B14F-4D97-AF65-F5344CB8AC3E}">
        <p14:creationId xmlns:p14="http://schemas.microsoft.com/office/powerpoint/2010/main" val="379774186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45">
            <a:extLst>
              <a:ext uri="{FF2B5EF4-FFF2-40B4-BE49-F238E27FC236}">
                <a16:creationId xmlns:a16="http://schemas.microsoft.com/office/drawing/2014/main" xmlns="" id="{4448A793-8329-49B9-9DE3-21C1DA3A65E7}"/>
              </a:ext>
            </a:extLst>
          </p:cNvPr>
          <p:cNvSpPr>
            <a:spLocks noChangeArrowheads="1"/>
          </p:cNvSpPr>
          <p:nvPr/>
        </p:nvSpPr>
        <p:spPr bwMode="auto">
          <a:xfrm>
            <a:off x="-8472" y="-355205"/>
            <a:ext cx="12200471" cy="7220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36" name="Freeform 62">
            <a:extLst>
              <a:ext uri="{FF2B5EF4-FFF2-40B4-BE49-F238E27FC236}">
                <a16:creationId xmlns:a16="http://schemas.microsoft.com/office/drawing/2014/main" xmlns="" id="{3A21FE92-8D60-4A49-A494-8EE56EF08688}"/>
              </a:ext>
            </a:extLst>
          </p:cNvPr>
          <p:cNvSpPr>
            <a:spLocks/>
          </p:cNvSpPr>
          <p:nvPr/>
        </p:nvSpPr>
        <p:spPr bwMode="auto">
          <a:xfrm>
            <a:off x="4964314" y="1450688"/>
            <a:ext cx="37541" cy="27530"/>
          </a:xfrm>
          <a:custGeom>
            <a:avLst/>
            <a:gdLst>
              <a:gd name="T0" fmla="*/ 4 w 8"/>
              <a:gd name="T1" fmla="*/ 0 h 6"/>
              <a:gd name="T2" fmla="*/ 4 w 8"/>
              <a:gd name="T3" fmla="*/ 6 h 6"/>
              <a:gd name="T4" fmla="*/ 4 w 8"/>
              <a:gd name="T5" fmla="*/ 0 h 6"/>
            </a:gdLst>
            <a:ahLst/>
            <a:cxnLst>
              <a:cxn ang="0">
                <a:pos x="T0" y="T1"/>
              </a:cxn>
              <a:cxn ang="0">
                <a:pos x="T2" y="T3"/>
              </a:cxn>
              <a:cxn ang="0">
                <a:pos x="T4" y="T5"/>
              </a:cxn>
            </a:cxnLst>
            <a:rect l="0" t="0" r="r" b="b"/>
            <a:pathLst>
              <a:path w="8" h="6">
                <a:moveTo>
                  <a:pt x="4" y="0"/>
                </a:moveTo>
                <a:cubicBezTo>
                  <a:pt x="0" y="0"/>
                  <a:pt x="0" y="6"/>
                  <a:pt x="4" y="6"/>
                </a:cubicBezTo>
                <a:cubicBezTo>
                  <a:pt x="8" y="6"/>
                  <a:pt x="8" y="0"/>
                  <a:pt x="4" y="0"/>
                </a:cubicBezTo>
              </a:path>
            </a:pathLst>
          </a:custGeom>
          <a:solidFill>
            <a:srgbClr val="80B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42" name="Freeform 63">
            <a:extLst>
              <a:ext uri="{FF2B5EF4-FFF2-40B4-BE49-F238E27FC236}">
                <a16:creationId xmlns:a16="http://schemas.microsoft.com/office/drawing/2014/main" xmlns="" id="{EE91614B-9A06-47DB-80F5-71724205259C}"/>
              </a:ext>
            </a:extLst>
          </p:cNvPr>
          <p:cNvSpPr>
            <a:spLocks/>
          </p:cNvSpPr>
          <p:nvPr/>
        </p:nvSpPr>
        <p:spPr bwMode="auto">
          <a:xfrm>
            <a:off x="4959309" y="2629442"/>
            <a:ext cx="20021" cy="15016"/>
          </a:xfrm>
          <a:custGeom>
            <a:avLst/>
            <a:gdLst>
              <a:gd name="T0" fmla="*/ 2 w 4"/>
              <a:gd name="T1" fmla="*/ 0 h 3"/>
              <a:gd name="T2" fmla="*/ 2 w 4"/>
              <a:gd name="T3" fmla="*/ 3 h 3"/>
              <a:gd name="T4" fmla="*/ 2 w 4"/>
              <a:gd name="T5" fmla="*/ 0 h 3"/>
            </a:gdLst>
            <a:ahLst/>
            <a:cxnLst>
              <a:cxn ang="0">
                <a:pos x="T0" y="T1"/>
              </a:cxn>
              <a:cxn ang="0">
                <a:pos x="T2" y="T3"/>
              </a:cxn>
              <a:cxn ang="0">
                <a:pos x="T4" y="T5"/>
              </a:cxn>
            </a:cxnLst>
            <a:rect l="0" t="0" r="r" b="b"/>
            <a:pathLst>
              <a:path w="4" h="3">
                <a:moveTo>
                  <a:pt x="2" y="0"/>
                </a:moveTo>
                <a:cubicBezTo>
                  <a:pt x="0" y="0"/>
                  <a:pt x="0" y="3"/>
                  <a:pt x="2" y="3"/>
                </a:cubicBezTo>
                <a:cubicBezTo>
                  <a:pt x="4" y="3"/>
                  <a:pt x="4" y="0"/>
                  <a:pt x="2" y="0"/>
                </a:cubicBezTo>
              </a:path>
            </a:pathLst>
          </a:custGeom>
          <a:solidFill>
            <a:srgbClr val="80B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50" name="Freeform 67">
            <a:extLst>
              <a:ext uri="{FF2B5EF4-FFF2-40B4-BE49-F238E27FC236}">
                <a16:creationId xmlns:a16="http://schemas.microsoft.com/office/drawing/2014/main" xmlns="" id="{8F38533F-9EC7-4A58-9905-165435F7F4B1}"/>
              </a:ext>
            </a:extLst>
          </p:cNvPr>
          <p:cNvSpPr>
            <a:spLocks/>
          </p:cNvSpPr>
          <p:nvPr/>
        </p:nvSpPr>
        <p:spPr bwMode="auto">
          <a:xfrm>
            <a:off x="4531354" y="4934392"/>
            <a:ext cx="47551" cy="32535"/>
          </a:xfrm>
          <a:custGeom>
            <a:avLst/>
            <a:gdLst>
              <a:gd name="T0" fmla="*/ 3 w 10"/>
              <a:gd name="T1" fmla="*/ 0 h 7"/>
              <a:gd name="T2" fmla="*/ 0 w 10"/>
              <a:gd name="T3" fmla="*/ 3 h 7"/>
              <a:gd name="T4" fmla="*/ 3 w 10"/>
              <a:gd name="T5" fmla="*/ 7 h 7"/>
              <a:gd name="T6" fmla="*/ 3 w 10"/>
              <a:gd name="T7" fmla="*/ 7 h 7"/>
              <a:gd name="T8" fmla="*/ 8 w 10"/>
              <a:gd name="T9" fmla="*/ 6 h 7"/>
              <a:gd name="T10" fmla="*/ 8 w 10"/>
              <a:gd name="T11" fmla="*/ 1 h 7"/>
              <a:gd name="T12" fmla="*/ 3 w 10"/>
              <a:gd name="T13" fmla="*/ 0 h 7"/>
              <a:gd name="T14" fmla="*/ 3 w 10"/>
              <a:gd name="T15" fmla="*/ 0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7">
                <a:moveTo>
                  <a:pt x="3" y="0"/>
                </a:moveTo>
                <a:cubicBezTo>
                  <a:pt x="1" y="0"/>
                  <a:pt x="0" y="2"/>
                  <a:pt x="0" y="3"/>
                </a:cubicBezTo>
                <a:cubicBezTo>
                  <a:pt x="0" y="5"/>
                  <a:pt x="1" y="7"/>
                  <a:pt x="3" y="7"/>
                </a:cubicBezTo>
                <a:cubicBezTo>
                  <a:pt x="3" y="7"/>
                  <a:pt x="3" y="7"/>
                  <a:pt x="3" y="7"/>
                </a:cubicBezTo>
                <a:cubicBezTo>
                  <a:pt x="5" y="6"/>
                  <a:pt x="6" y="6"/>
                  <a:pt x="8" y="6"/>
                </a:cubicBezTo>
                <a:cubicBezTo>
                  <a:pt x="10" y="5"/>
                  <a:pt x="10" y="1"/>
                  <a:pt x="8" y="1"/>
                </a:cubicBezTo>
                <a:cubicBezTo>
                  <a:pt x="6" y="0"/>
                  <a:pt x="5" y="0"/>
                  <a:pt x="3" y="0"/>
                </a:cubicBezTo>
                <a:cubicBezTo>
                  <a:pt x="3" y="0"/>
                  <a:pt x="3" y="0"/>
                  <a:pt x="3" y="0"/>
                </a:cubicBezTo>
              </a:path>
            </a:pathLst>
          </a:custGeom>
          <a:solidFill>
            <a:srgbClr val="80B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54" name="Freeform 69">
            <a:extLst>
              <a:ext uri="{FF2B5EF4-FFF2-40B4-BE49-F238E27FC236}">
                <a16:creationId xmlns:a16="http://schemas.microsoft.com/office/drawing/2014/main" xmlns="" id="{9A040EAB-64A7-49E5-B6D4-BE7C435510F4}"/>
              </a:ext>
            </a:extLst>
          </p:cNvPr>
          <p:cNvSpPr>
            <a:spLocks/>
          </p:cNvSpPr>
          <p:nvPr/>
        </p:nvSpPr>
        <p:spPr bwMode="auto">
          <a:xfrm>
            <a:off x="4653984" y="3575448"/>
            <a:ext cx="47551" cy="32535"/>
          </a:xfrm>
          <a:custGeom>
            <a:avLst/>
            <a:gdLst>
              <a:gd name="T0" fmla="*/ 3 w 10"/>
              <a:gd name="T1" fmla="*/ 0 h 7"/>
              <a:gd name="T2" fmla="*/ 0 w 10"/>
              <a:gd name="T3" fmla="*/ 4 h 7"/>
              <a:gd name="T4" fmla="*/ 0 w 10"/>
              <a:gd name="T5" fmla="*/ 4 h 7"/>
              <a:gd name="T6" fmla="*/ 0 w 10"/>
              <a:gd name="T7" fmla="*/ 4 h 7"/>
              <a:gd name="T8" fmla="*/ 3 w 10"/>
              <a:gd name="T9" fmla="*/ 7 h 7"/>
              <a:gd name="T10" fmla="*/ 4 w 10"/>
              <a:gd name="T11" fmla="*/ 7 h 7"/>
              <a:gd name="T12" fmla="*/ 4 w 10"/>
              <a:gd name="T13" fmla="*/ 7 h 7"/>
              <a:gd name="T14" fmla="*/ 6 w 10"/>
              <a:gd name="T15" fmla="*/ 7 h 7"/>
              <a:gd name="T16" fmla="*/ 6 w 10"/>
              <a:gd name="T17" fmla="*/ 0 h 7"/>
              <a:gd name="T18" fmla="*/ 4 w 10"/>
              <a:gd name="T19" fmla="*/ 0 h 7"/>
              <a:gd name="T20" fmla="*/ 4 w 10"/>
              <a:gd name="T21" fmla="*/ 0 h 7"/>
              <a:gd name="T22" fmla="*/ 3 w 10"/>
              <a:gd name="T23"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 h="7">
                <a:moveTo>
                  <a:pt x="3" y="0"/>
                </a:moveTo>
                <a:cubicBezTo>
                  <a:pt x="1" y="0"/>
                  <a:pt x="0" y="2"/>
                  <a:pt x="0" y="4"/>
                </a:cubicBezTo>
                <a:cubicBezTo>
                  <a:pt x="0" y="4"/>
                  <a:pt x="0" y="4"/>
                  <a:pt x="0" y="4"/>
                </a:cubicBezTo>
                <a:cubicBezTo>
                  <a:pt x="0" y="4"/>
                  <a:pt x="0" y="4"/>
                  <a:pt x="0" y="4"/>
                </a:cubicBezTo>
                <a:cubicBezTo>
                  <a:pt x="0" y="5"/>
                  <a:pt x="1" y="7"/>
                  <a:pt x="3" y="7"/>
                </a:cubicBezTo>
                <a:cubicBezTo>
                  <a:pt x="3" y="7"/>
                  <a:pt x="4" y="7"/>
                  <a:pt x="4" y="7"/>
                </a:cubicBezTo>
                <a:cubicBezTo>
                  <a:pt x="4" y="7"/>
                  <a:pt x="4" y="7"/>
                  <a:pt x="4" y="7"/>
                </a:cubicBezTo>
                <a:cubicBezTo>
                  <a:pt x="4" y="7"/>
                  <a:pt x="5" y="7"/>
                  <a:pt x="6" y="7"/>
                </a:cubicBezTo>
                <a:cubicBezTo>
                  <a:pt x="10" y="7"/>
                  <a:pt x="10" y="0"/>
                  <a:pt x="6" y="0"/>
                </a:cubicBezTo>
                <a:cubicBezTo>
                  <a:pt x="5" y="0"/>
                  <a:pt x="4" y="0"/>
                  <a:pt x="4" y="0"/>
                </a:cubicBezTo>
                <a:cubicBezTo>
                  <a:pt x="4" y="0"/>
                  <a:pt x="4" y="0"/>
                  <a:pt x="4" y="0"/>
                </a:cubicBezTo>
                <a:cubicBezTo>
                  <a:pt x="4" y="0"/>
                  <a:pt x="3" y="0"/>
                  <a:pt x="3" y="0"/>
                </a:cubicBezTo>
              </a:path>
            </a:pathLst>
          </a:custGeom>
          <a:solidFill>
            <a:srgbClr val="80B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58" name="Freeform 72">
            <a:extLst>
              <a:ext uri="{FF2B5EF4-FFF2-40B4-BE49-F238E27FC236}">
                <a16:creationId xmlns:a16="http://schemas.microsoft.com/office/drawing/2014/main" xmlns="" id="{0486D2BF-08D4-419C-A465-CFE459166417}"/>
              </a:ext>
            </a:extLst>
          </p:cNvPr>
          <p:cNvSpPr>
            <a:spLocks/>
          </p:cNvSpPr>
          <p:nvPr/>
        </p:nvSpPr>
        <p:spPr bwMode="auto">
          <a:xfrm>
            <a:off x="5064420" y="457133"/>
            <a:ext cx="42546" cy="32535"/>
          </a:xfrm>
          <a:custGeom>
            <a:avLst/>
            <a:gdLst>
              <a:gd name="T0" fmla="*/ 4 w 9"/>
              <a:gd name="T1" fmla="*/ 0 h 7"/>
              <a:gd name="T2" fmla="*/ 4 w 9"/>
              <a:gd name="T3" fmla="*/ 7 h 7"/>
              <a:gd name="T4" fmla="*/ 4 w 9"/>
              <a:gd name="T5" fmla="*/ 0 h 7"/>
            </a:gdLst>
            <a:ahLst/>
            <a:cxnLst>
              <a:cxn ang="0">
                <a:pos x="T0" y="T1"/>
              </a:cxn>
              <a:cxn ang="0">
                <a:pos x="T2" y="T3"/>
              </a:cxn>
              <a:cxn ang="0">
                <a:pos x="T4" y="T5"/>
              </a:cxn>
            </a:cxnLst>
            <a:rect l="0" t="0" r="r" b="b"/>
            <a:pathLst>
              <a:path w="9" h="7">
                <a:moveTo>
                  <a:pt x="4" y="0"/>
                </a:moveTo>
                <a:cubicBezTo>
                  <a:pt x="0" y="0"/>
                  <a:pt x="0" y="7"/>
                  <a:pt x="4" y="7"/>
                </a:cubicBezTo>
                <a:cubicBezTo>
                  <a:pt x="9" y="7"/>
                  <a:pt x="9" y="0"/>
                  <a:pt x="4" y="0"/>
                </a:cubicBezTo>
              </a:path>
            </a:pathLst>
          </a:custGeom>
          <a:solidFill>
            <a:srgbClr val="80B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57" name="Freeform 71">
            <a:extLst>
              <a:ext uri="{FF2B5EF4-FFF2-40B4-BE49-F238E27FC236}">
                <a16:creationId xmlns:a16="http://schemas.microsoft.com/office/drawing/2014/main" xmlns="" id="{948324DE-D8EE-4384-A5D8-6EF48BF0610D}"/>
              </a:ext>
            </a:extLst>
          </p:cNvPr>
          <p:cNvSpPr>
            <a:spLocks/>
          </p:cNvSpPr>
          <p:nvPr/>
        </p:nvSpPr>
        <p:spPr bwMode="auto">
          <a:xfrm flipH="1" flipV="1">
            <a:off x="911255" y="1162214"/>
            <a:ext cx="52557" cy="37541"/>
          </a:xfrm>
          <a:custGeom>
            <a:avLst/>
            <a:gdLst>
              <a:gd name="T0" fmla="*/ 5 w 11"/>
              <a:gd name="T1" fmla="*/ 0 h 8"/>
              <a:gd name="T2" fmla="*/ 5 w 11"/>
              <a:gd name="T3" fmla="*/ 8 h 8"/>
              <a:gd name="T4" fmla="*/ 5 w 11"/>
              <a:gd name="T5" fmla="*/ 0 h 8"/>
            </a:gdLst>
            <a:ahLst/>
            <a:cxnLst>
              <a:cxn ang="0">
                <a:pos x="T0" y="T1"/>
              </a:cxn>
              <a:cxn ang="0">
                <a:pos x="T2" y="T3"/>
              </a:cxn>
              <a:cxn ang="0">
                <a:pos x="T4" y="T5"/>
              </a:cxn>
            </a:cxnLst>
            <a:rect l="0" t="0" r="r" b="b"/>
            <a:pathLst>
              <a:path w="11" h="8">
                <a:moveTo>
                  <a:pt x="5" y="0"/>
                </a:moveTo>
                <a:cubicBezTo>
                  <a:pt x="0" y="0"/>
                  <a:pt x="0" y="8"/>
                  <a:pt x="5" y="8"/>
                </a:cubicBezTo>
                <a:cubicBezTo>
                  <a:pt x="11" y="8"/>
                  <a:pt x="11" y="0"/>
                  <a:pt x="5" y="0"/>
                </a:cubicBezTo>
              </a:path>
            </a:pathLst>
          </a:custGeom>
          <a:solidFill>
            <a:srgbClr val="80B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TextBox 5"/>
          <p:cNvSpPr txBox="1"/>
          <p:nvPr/>
        </p:nvSpPr>
        <p:spPr>
          <a:xfrm>
            <a:off x="53936" y="1043844"/>
            <a:ext cx="4261570" cy="646331"/>
          </a:xfrm>
          <a:prstGeom prst="rect">
            <a:avLst/>
          </a:prstGeom>
          <a:noFill/>
        </p:spPr>
        <p:txBody>
          <a:bodyPr wrap="square" rtlCol="0">
            <a:spAutoFit/>
          </a:bodyPr>
          <a:lstStyle/>
          <a:p>
            <a:pPr algn="just"/>
            <a:r>
              <a:rPr lang="en-US" sz="3600" u="sng" dirty="0" smtClean="0">
                <a:solidFill>
                  <a:schemeClr val="bg1"/>
                </a:solidFill>
                <a:effectLst>
                  <a:outerShdw blurRad="38100" dist="38100" dir="2700000" algn="tl">
                    <a:srgbClr val="000000">
                      <a:alpha val="43137"/>
                    </a:srgbClr>
                  </a:outerShdw>
                </a:effectLst>
                <a:latin typeface="Arial Rounded MT Bold" panose="020F0704030504030204" pitchFamily="34" charset="0"/>
              </a:rPr>
              <a:t>Objective</a:t>
            </a:r>
            <a:endParaRPr lang="en-US" sz="3600" u="sng" dirty="0">
              <a:solidFill>
                <a:schemeClr val="bg1"/>
              </a:solidFill>
              <a:effectLst>
                <a:outerShdw blurRad="38100" dist="38100" dir="2700000" algn="tl">
                  <a:srgbClr val="000000">
                    <a:alpha val="43137"/>
                  </a:srgbClr>
                </a:outerShdw>
              </a:effectLst>
              <a:latin typeface="Arial Rounded MT Bold" panose="020F0704030504030204" pitchFamily="34" charset="0"/>
            </a:endParaRPr>
          </a:p>
        </p:txBody>
      </p:sp>
      <p:sp>
        <p:nvSpPr>
          <p:cNvPr id="9" name="Rectangle 8"/>
          <p:cNvSpPr/>
          <p:nvPr/>
        </p:nvSpPr>
        <p:spPr>
          <a:xfrm>
            <a:off x="278952" y="2244351"/>
            <a:ext cx="10606616" cy="3539430"/>
          </a:xfrm>
          <a:prstGeom prst="rect">
            <a:avLst/>
          </a:prstGeom>
        </p:spPr>
        <p:txBody>
          <a:bodyPr wrap="square">
            <a:spAutoFit/>
          </a:bodyPr>
          <a:lstStyle/>
          <a:p>
            <a:r>
              <a:rPr lang="en-US" sz="3200" dirty="0">
                <a:latin typeface="Arial Narrow" panose="020B0606020202030204" pitchFamily="34" charset="0"/>
              </a:rPr>
              <a:t>The goal of this project is to analyze Twitter comments and classify them into six emotions: </a:t>
            </a:r>
            <a:r>
              <a:rPr lang="en-US" sz="3200" dirty="0" smtClean="0">
                <a:latin typeface="Arial Narrow" panose="020B0606020202030204" pitchFamily="34" charset="0"/>
              </a:rPr>
              <a:t>joy, sad, </a:t>
            </a:r>
            <a:r>
              <a:rPr lang="en-US" sz="3200" dirty="0">
                <a:latin typeface="Arial Narrow" panose="020B0606020202030204" pitchFamily="34" charset="0"/>
              </a:rPr>
              <a:t>anger, fear, surprise, </a:t>
            </a:r>
            <a:r>
              <a:rPr lang="en-US" sz="3200" dirty="0" smtClean="0">
                <a:latin typeface="Arial Narrow" panose="020B0606020202030204" pitchFamily="34" charset="0"/>
              </a:rPr>
              <a:t>and love.</a:t>
            </a:r>
          </a:p>
          <a:p>
            <a:endParaRPr lang="en-US" sz="3200" dirty="0">
              <a:latin typeface="Arial Narrow" panose="020B0606020202030204" pitchFamily="34" charset="0"/>
            </a:endParaRPr>
          </a:p>
          <a:p>
            <a:pPr>
              <a:buFont typeface="+mj-lt"/>
              <a:buAutoNum type="arabicPeriod"/>
            </a:pPr>
            <a:r>
              <a:rPr lang="en-US" sz="3200" dirty="0">
                <a:latin typeface="Arial Narrow" panose="020B0606020202030204" pitchFamily="34" charset="0"/>
              </a:rPr>
              <a:t>Use machine learning to identify emotions in tweets accurately.</a:t>
            </a:r>
          </a:p>
          <a:p>
            <a:pPr>
              <a:buFont typeface="+mj-lt"/>
              <a:buAutoNum type="arabicPeriod"/>
            </a:pPr>
            <a:r>
              <a:rPr lang="en-US" sz="3200" dirty="0">
                <a:latin typeface="Arial Narrow" panose="020B0606020202030204" pitchFamily="34" charset="0"/>
              </a:rPr>
              <a:t>Analyze large datasets to find emotional trends and patterns.</a:t>
            </a:r>
          </a:p>
          <a:p>
            <a:pPr>
              <a:buFont typeface="+mj-lt"/>
              <a:buAutoNum type="arabicPeriod"/>
            </a:pPr>
            <a:r>
              <a:rPr lang="en-US" sz="3200" dirty="0">
                <a:latin typeface="Arial Narrow" panose="020B0606020202030204" pitchFamily="34" charset="0"/>
              </a:rPr>
              <a:t>Help organizations understand public emotions and make better decisions.</a:t>
            </a: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936" y="34730"/>
            <a:ext cx="556941" cy="556941"/>
          </a:xfrm>
          <a:prstGeom prst="rect">
            <a:avLst/>
          </a:prstGeom>
          <a:noFill/>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76567" y="1206937"/>
            <a:ext cx="3165237" cy="2408228"/>
          </a:xfrm>
          <a:prstGeom prst="rect">
            <a:avLst/>
          </a:prstGeom>
        </p:spPr>
      </p:pic>
    </p:spTree>
    <p:extLst>
      <p:ext uri="{BB962C8B-B14F-4D97-AF65-F5344CB8AC3E}">
        <p14:creationId xmlns:p14="http://schemas.microsoft.com/office/powerpoint/2010/main" val="322437965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45">
            <a:extLst>
              <a:ext uri="{FF2B5EF4-FFF2-40B4-BE49-F238E27FC236}">
                <a16:creationId xmlns:a16="http://schemas.microsoft.com/office/drawing/2014/main" xmlns="" id="{4448A793-8329-49B9-9DE3-21C1DA3A65E7}"/>
              </a:ext>
            </a:extLst>
          </p:cNvPr>
          <p:cNvSpPr>
            <a:spLocks noChangeArrowheads="1"/>
          </p:cNvSpPr>
          <p:nvPr/>
        </p:nvSpPr>
        <p:spPr bwMode="auto">
          <a:xfrm>
            <a:off x="-8472" y="-355205"/>
            <a:ext cx="12200471" cy="7220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36" name="Freeform 62">
            <a:extLst>
              <a:ext uri="{FF2B5EF4-FFF2-40B4-BE49-F238E27FC236}">
                <a16:creationId xmlns:a16="http://schemas.microsoft.com/office/drawing/2014/main" xmlns="" id="{3A21FE92-8D60-4A49-A494-8EE56EF08688}"/>
              </a:ext>
            </a:extLst>
          </p:cNvPr>
          <p:cNvSpPr>
            <a:spLocks/>
          </p:cNvSpPr>
          <p:nvPr/>
        </p:nvSpPr>
        <p:spPr bwMode="auto">
          <a:xfrm>
            <a:off x="4964314" y="1450688"/>
            <a:ext cx="37541" cy="27530"/>
          </a:xfrm>
          <a:custGeom>
            <a:avLst/>
            <a:gdLst>
              <a:gd name="T0" fmla="*/ 4 w 8"/>
              <a:gd name="T1" fmla="*/ 0 h 6"/>
              <a:gd name="T2" fmla="*/ 4 w 8"/>
              <a:gd name="T3" fmla="*/ 6 h 6"/>
              <a:gd name="T4" fmla="*/ 4 w 8"/>
              <a:gd name="T5" fmla="*/ 0 h 6"/>
            </a:gdLst>
            <a:ahLst/>
            <a:cxnLst>
              <a:cxn ang="0">
                <a:pos x="T0" y="T1"/>
              </a:cxn>
              <a:cxn ang="0">
                <a:pos x="T2" y="T3"/>
              </a:cxn>
              <a:cxn ang="0">
                <a:pos x="T4" y="T5"/>
              </a:cxn>
            </a:cxnLst>
            <a:rect l="0" t="0" r="r" b="b"/>
            <a:pathLst>
              <a:path w="8" h="6">
                <a:moveTo>
                  <a:pt x="4" y="0"/>
                </a:moveTo>
                <a:cubicBezTo>
                  <a:pt x="0" y="0"/>
                  <a:pt x="0" y="6"/>
                  <a:pt x="4" y="6"/>
                </a:cubicBezTo>
                <a:cubicBezTo>
                  <a:pt x="8" y="6"/>
                  <a:pt x="8" y="0"/>
                  <a:pt x="4" y="0"/>
                </a:cubicBezTo>
              </a:path>
            </a:pathLst>
          </a:custGeom>
          <a:solidFill>
            <a:srgbClr val="80B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42" name="Freeform 63">
            <a:extLst>
              <a:ext uri="{FF2B5EF4-FFF2-40B4-BE49-F238E27FC236}">
                <a16:creationId xmlns:a16="http://schemas.microsoft.com/office/drawing/2014/main" xmlns="" id="{EE91614B-9A06-47DB-80F5-71724205259C}"/>
              </a:ext>
            </a:extLst>
          </p:cNvPr>
          <p:cNvSpPr>
            <a:spLocks/>
          </p:cNvSpPr>
          <p:nvPr/>
        </p:nvSpPr>
        <p:spPr bwMode="auto">
          <a:xfrm>
            <a:off x="4959309" y="2629442"/>
            <a:ext cx="20021" cy="15016"/>
          </a:xfrm>
          <a:custGeom>
            <a:avLst/>
            <a:gdLst>
              <a:gd name="T0" fmla="*/ 2 w 4"/>
              <a:gd name="T1" fmla="*/ 0 h 3"/>
              <a:gd name="T2" fmla="*/ 2 w 4"/>
              <a:gd name="T3" fmla="*/ 3 h 3"/>
              <a:gd name="T4" fmla="*/ 2 w 4"/>
              <a:gd name="T5" fmla="*/ 0 h 3"/>
            </a:gdLst>
            <a:ahLst/>
            <a:cxnLst>
              <a:cxn ang="0">
                <a:pos x="T0" y="T1"/>
              </a:cxn>
              <a:cxn ang="0">
                <a:pos x="T2" y="T3"/>
              </a:cxn>
              <a:cxn ang="0">
                <a:pos x="T4" y="T5"/>
              </a:cxn>
            </a:cxnLst>
            <a:rect l="0" t="0" r="r" b="b"/>
            <a:pathLst>
              <a:path w="4" h="3">
                <a:moveTo>
                  <a:pt x="2" y="0"/>
                </a:moveTo>
                <a:cubicBezTo>
                  <a:pt x="0" y="0"/>
                  <a:pt x="0" y="3"/>
                  <a:pt x="2" y="3"/>
                </a:cubicBezTo>
                <a:cubicBezTo>
                  <a:pt x="4" y="3"/>
                  <a:pt x="4" y="0"/>
                  <a:pt x="2" y="0"/>
                </a:cubicBezTo>
              </a:path>
            </a:pathLst>
          </a:custGeom>
          <a:solidFill>
            <a:srgbClr val="80B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50" name="Freeform 67">
            <a:extLst>
              <a:ext uri="{FF2B5EF4-FFF2-40B4-BE49-F238E27FC236}">
                <a16:creationId xmlns:a16="http://schemas.microsoft.com/office/drawing/2014/main" xmlns="" id="{8F38533F-9EC7-4A58-9905-165435F7F4B1}"/>
              </a:ext>
            </a:extLst>
          </p:cNvPr>
          <p:cNvSpPr>
            <a:spLocks/>
          </p:cNvSpPr>
          <p:nvPr/>
        </p:nvSpPr>
        <p:spPr bwMode="auto">
          <a:xfrm>
            <a:off x="4531354" y="4934392"/>
            <a:ext cx="47551" cy="32535"/>
          </a:xfrm>
          <a:custGeom>
            <a:avLst/>
            <a:gdLst>
              <a:gd name="T0" fmla="*/ 3 w 10"/>
              <a:gd name="T1" fmla="*/ 0 h 7"/>
              <a:gd name="T2" fmla="*/ 0 w 10"/>
              <a:gd name="T3" fmla="*/ 3 h 7"/>
              <a:gd name="T4" fmla="*/ 3 w 10"/>
              <a:gd name="T5" fmla="*/ 7 h 7"/>
              <a:gd name="T6" fmla="*/ 3 w 10"/>
              <a:gd name="T7" fmla="*/ 7 h 7"/>
              <a:gd name="T8" fmla="*/ 8 w 10"/>
              <a:gd name="T9" fmla="*/ 6 h 7"/>
              <a:gd name="T10" fmla="*/ 8 w 10"/>
              <a:gd name="T11" fmla="*/ 1 h 7"/>
              <a:gd name="T12" fmla="*/ 3 w 10"/>
              <a:gd name="T13" fmla="*/ 0 h 7"/>
              <a:gd name="T14" fmla="*/ 3 w 10"/>
              <a:gd name="T15" fmla="*/ 0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7">
                <a:moveTo>
                  <a:pt x="3" y="0"/>
                </a:moveTo>
                <a:cubicBezTo>
                  <a:pt x="1" y="0"/>
                  <a:pt x="0" y="2"/>
                  <a:pt x="0" y="3"/>
                </a:cubicBezTo>
                <a:cubicBezTo>
                  <a:pt x="0" y="5"/>
                  <a:pt x="1" y="7"/>
                  <a:pt x="3" y="7"/>
                </a:cubicBezTo>
                <a:cubicBezTo>
                  <a:pt x="3" y="7"/>
                  <a:pt x="3" y="7"/>
                  <a:pt x="3" y="7"/>
                </a:cubicBezTo>
                <a:cubicBezTo>
                  <a:pt x="5" y="6"/>
                  <a:pt x="6" y="6"/>
                  <a:pt x="8" y="6"/>
                </a:cubicBezTo>
                <a:cubicBezTo>
                  <a:pt x="10" y="5"/>
                  <a:pt x="10" y="1"/>
                  <a:pt x="8" y="1"/>
                </a:cubicBezTo>
                <a:cubicBezTo>
                  <a:pt x="6" y="0"/>
                  <a:pt x="5" y="0"/>
                  <a:pt x="3" y="0"/>
                </a:cubicBezTo>
                <a:cubicBezTo>
                  <a:pt x="3" y="0"/>
                  <a:pt x="3" y="0"/>
                  <a:pt x="3" y="0"/>
                </a:cubicBezTo>
              </a:path>
            </a:pathLst>
          </a:custGeom>
          <a:solidFill>
            <a:srgbClr val="80B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54" name="Freeform 69">
            <a:extLst>
              <a:ext uri="{FF2B5EF4-FFF2-40B4-BE49-F238E27FC236}">
                <a16:creationId xmlns:a16="http://schemas.microsoft.com/office/drawing/2014/main" xmlns="" id="{9A040EAB-64A7-49E5-B6D4-BE7C435510F4}"/>
              </a:ext>
            </a:extLst>
          </p:cNvPr>
          <p:cNvSpPr>
            <a:spLocks/>
          </p:cNvSpPr>
          <p:nvPr/>
        </p:nvSpPr>
        <p:spPr bwMode="auto">
          <a:xfrm>
            <a:off x="4653984" y="3575448"/>
            <a:ext cx="47551" cy="32535"/>
          </a:xfrm>
          <a:custGeom>
            <a:avLst/>
            <a:gdLst>
              <a:gd name="T0" fmla="*/ 3 w 10"/>
              <a:gd name="T1" fmla="*/ 0 h 7"/>
              <a:gd name="T2" fmla="*/ 0 w 10"/>
              <a:gd name="T3" fmla="*/ 4 h 7"/>
              <a:gd name="T4" fmla="*/ 0 w 10"/>
              <a:gd name="T5" fmla="*/ 4 h 7"/>
              <a:gd name="T6" fmla="*/ 0 w 10"/>
              <a:gd name="T7" fmla="*/ 4 h 7"/>
              <a:gd name="T8" fmla="*/ 3 w 10"/>
              <a:gd name="T9" fmla="*/ 7 h 7"/>
              <a:gd name="T10" fmla="*/ 4 w 10"/>
              <a:gd name="T11" fmla="*/ 7 h 7"/>
              <a:gd name="T12" fmla="*/ 4 w 10"/>
              <a:gd name="T13" fmla="*/ 7 h 7"/>
              <a:gd name="T14" fmla="*/ 6 w 10"/>
              <a:gd name="T15" fmla="*/ 7 h 7"/>
              <a:gd name="T16" fmla="*/ 6 w 10"/>
              <a:gd name="T17" fmla="*/ 0 h 7"/>
              <a:gd name="T18" fmla="*/ 4 w 10"/>
              <a:gd name="T19" fmla="*/ 0 h 7"/>
              <a:gd name="T20" fmla="*/ 4 w 10"/>
              <a:gd name="T21" fmla="*/ 0 h 7"/>
              <a:gd name="T22" fmla="*/ 3 w 10"/>
              <a:gd name="T23"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 h="7">
                <a:moveTo>
                  <a:pt x="3" y="0"/>
                </a:moveTo>
                <a:cubicBezTo>
                  <a:pt x="1" y="0"/>
                  <a:pt x="0" y="2"/>
                  <a:pt x="0" y="4"/>
                </a:cubicBezTo>
                <a:cubicBezTo>
                  <a:pt x="0" y="4"/>
                  <a:pt x="0" y="4"/>
                  <a:pt x="0" y="4"/>
                </a:cubicBezTo>
                <a:cubicBezTo>
                  <a:pt x="0" y="4"/>
                  <a:pt x="0" y="4"/>
                  <a:pt x="0" y="4"/>
                </a:cubicBezTo>
                <a:cubicBezTo>
                  <a:pt x="0" y="5"/>
                  <a:pt x="1" y="7"/>
                  <a:pt x="3" y="7"/>
                </a:cubicBezTo>
                <a:cubicBezTo>
                  <a:pt x="3" y="7"/>
                  <a:pt x="4" y="7"/>
                  <a:pt x="4" y="7"/>
                </a:cubicBezTo>
                <a:cubicBezTo>
                  <a:pt x="4" y="7"/>
                  <a:pt x="4" y="7"/>
                  <a:pt x="4" y="7"/>
                </a:cubicBezTo>
                <a:cubicBezTo>
                  <a:pt x="4" y="7"/>
                  <a:pt x="5" y="7"/>
                  <a:pt x="6" y="7"/>
                </a:cubicBezTo>
                <a:cubicBezTo>
                  <a:pt x="10" y="7"/>
                  <a:pt x="10" y="0"/>
                  <a:pt x="6" y="0"/>
                </a:cubicBezTo>
                <a:cubicBezTo>
                  <a:pt x="5" y="0"/>
                  <a:pt x="4" y="0"/>
                  <a:pt x="4" y="0"/>
                </a:cubicBezTo>
                <a:cubicBezTo>
                  <a:pt x="4" y="0"/>
                  <a:pt x="4" y="0"/>
                  <a:pt x="4" y="0"/>
                </a:cubicBezTo>
                <a:cubicBezTo>
                  <a:pt x="4" y="0"/>
                  <a:pt x="3" y="0"/>
                  <a:pt x="3" y="0"/>
                </a:cubicBezTo>
              </a:path>
            </a:pathLst>
          </a:custGeom>
          <a:solidFill>
            <a:srgbClr val="80B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58" name="Freeform 72">
            <a:extLst>
              <a:ext uri="{FF2B5EF4-FFF2-40B4-BE49-F238E27FC236}">
                <a16:creationId xmlns:a16="http://schemas.microsoft.com/office/drawing/2014/main" xmlns="" id="{0486D2BF-08D4-419C-A465-CFE459166417}"/>
              </a:ext>
            </a:extLst>
          </p:cNvPr>
          <p:cNvSpPr>
            <a:spLocks/>
          </p:cNvSpPr>
          <p:nvPr/>
        </p:nvSpPr>
        <p:spPr bwMode="auto">
          <a:xfrm>
            <a:off x="5064420" y="457133"/>
            <a:ext cx="42546" cy="32535"/>
          </a:xfrm>
          <a:custGeom>
            <a:avLst/>
            <a:gdLst>
              <a:gd name="T0" fmla="*/ 4 w 9"/>
              <a:gd name="T1" fmla="*/ 0 h 7"/>
              <a:gd name="T2" fmla="*/ 4 w 9"/>
              <a:gd name="T3" fmla="*/ 7 h 7"/>
              <a:gd name="T4" fmla="*/ 4 w 9"/>
              <a:gd name="T5" fmla="*/ 0 h 7"/>
            </a:gdLst>
            <a:ahLst/>
            <a:cxnLst>
              <a:cxn ang="0">
                <a:pos x="T0" y="T1"/>
              </a:cxn>
              <a:cxn ang="0">
                <a:pos x="T2" y="T3"/>
              </a:cxn>
              <a:cxn ang="0">
                <a:pos x="T4" y="T5"/>
              </a:cxn>
            </a:cxnLst>
            <a:rect l="0" t="0" r="r" b="b"/>
            <a:pathLst>
              <a:path w="9" h="7">
                <a:moveTo>
                  <a:pt x="4" y="0"/>
                </a:moveTo>
                <a:cubicBezTo>
                  <a:pt x="0" y="0"/>
                  <a:pt x="0" y="7"/>
                  <a:pt x="4" y="7"/>
                </a:cubicBezTo>
                <a:cubicBezTo>
                  <a:pt x="9" y="7"/>
                  <a:pt x="9" y="0"/>
                  <a:pt x="4" y="0"/>
                </a:cubicBezTo>
              </a:path>
            </a:pathLst>
          </a:custGeom>
          <a:solidFill>
            <a:srgbClr val="80B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57" name="Freeform 71">
            <a:extLst>
              <a:ext uri="{FF2B5EF4-FFF2-40B4-BE49-F238E27FC236}">
                <a16:creationId xmlns:a16="http://schemas.microsoft.com/office/drawing/2014/main" xmlns="" id="{948324DE-D8EE-4384-A5D8-6EF48BF0610D}"/>
              </a:ext>
            </a:extLst>
          </p:cNvPr>
          <p:cNvSpPr>
            <a:spLocks/>
          </p:cNvSpPr>
          <p:nvPr/>
        </p:nvSpPr>
        <p:spPr bwMode="auto">
          <a:xfrm flipH="1" flipV="1">
            <a:off x="911255" y="1162214"/>
            <a:ext cx="52557" cy="37541"/>
          </a:xfrm>
          <a:custGeom>
            <a:avLst/>
            <a:gdLst>
              <a:gd name="T0" fmla="*/ 5 w 11"/>
              <a:gd name="T1" fmla="*/ 0 h 8"/>
              <a:gd name="T2" fmla="*/ 5 w 11"/>
              <a:gd name="T3" fmla="*/ 8 h 8"/>
              <a:gd name="T4" fmla="*/ 5 w 11"/>
              <a:gd name="T5" fmla="*/ 0 h 8"/>
            </a:gdLst>
            <a:ahLst/>
            <a:cxnLst>
              <a:cxn ang="0">
                <a:pos x="T0" y="T1"/>
              </a:cxn>
              <a:cxn ang="0">
                <a:pos x="T2" y="T3"/>
              </a:cxn>
              <a:cxn ang="0">
                <a:pos x="T4" y="T5"/>
              </a:cxn>
            </a:cxnLst>
            <a:rect l="0" t="0" r="r" b="b"/>
            <a:pathLst>
              <a:path w="11" h="8">
                <a:moveTo>
                  <a:pt x="5" y="0"/>
                </a:moveTo>
                <a:cubicBezTo>
                  <a:pt x="0" y="0"/>
                  <a:pt x="0" y="8"/>
                  <a:pt x="5" y="8"/>
                </a:cubicBezTo>
                <a:cubicBezTo>
                  <a:pt x="11" y="8"/>
                  <a:pt x="11" y="0"/>
                  <a:pt x="5" y="0"/>
                </a:cubicBezTo>
              </a:path>
            </a:pathLst>
          </a:custGeom>
          <a:solidFill>
            <a:srgbClr val="80B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TextBox 5"/>
          <p:cNvSpPr txBox="1"/>
          <p:nvPr/>
        </p:nvSpPr>
        <p:spPr>
          <a:xfrm>
            <a:off x="74696" y="1165681"/>
            <a:ext cx="5377981" cy="646331"/>
          </a:xfrm>
          <a:prstGeom prst="rect">
            <a:avLst/>
          </a:prstGeom>
          <a:noFill/>
        </p:spPr>
        <p:txBody>
          <a:bodyPr wrap="square" rtlCol="0">
            <a:spAutoFit/>
          </a:bodyPr>
          <a:lstStyle/>
          <a:p>
            <a:pPr algn="just"/>
            <a:r>
              <a:rPr lang="en-US" sz="3600" u="sng" dirty="0" smtClean="0">
                <a:solidFill>
                  <a:schemeClr val="bg1"/>
                </a:solidFill>
                <a:effectLst>
                  <a:outerShdw blurRad="38100" dist="38100" dir="2700000" algn="tl">
                    <a:srgbClr val="000000">
                      <a:alpha val="43137"/>
                    </a:srgbClr>
                  </a:outerShdw>
                </a:effectLst>
                <a:latin typeface="Arial Rounded MT Bold" panose="020F0704030504030204" pitchFamily="34" charset="0"/>
              </a:rPr>
              <a:t>Design Of Website</a:t>
            </a:r>
            <a:endParaRPr lang="en-US" sz="3600" u="sng" dirty="0">
              <a:solidFill>
                <a:schemeClr val="bg1"/>
              </a:solidFill>
              <a:effectLst>
                <a:outerShdw blurRad="38100" dist="38100" dir="2700000" algn="tl">
                  <a:srgbClr val="000000">
                    <a:alpha val="43137"/>
                  </a:srgbClr>
                </a:outerShdw>
              </a:effectLst>
              <a:latin typeface="Arial Rounded MT Bold" panose="020F0704030504030204" pitchFamily="34" charset="0"/>
            </a:endParaRP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936" y="34730"/>
            <a:ext cx="556941" cy="556941"/>
          </a:xfrm>
          <a:prstGeom prst="rect">
            <a:avLst/>
          </a:prstGeom>
        </p:spPr>
      </p:pic>
      <p:sp>
        <p:nvSpPr>
          <p:cNvPr id="2" name="TextBox 1"/>
          <p:cNvSpPr txBox="1"/>
          <p:nvPr/>
        </p:nvSpPr>
        <p:spPr>
          <a:xfrm>
            <a:off x="253927" y="2399824"/>
            <a:ext cx="8649956" cy="3046988"/>
          </a:xfrm>
          <a:prstGeom prst="rect">
            <a:avLst/>
          </a:prstGeom>
          <a:noFill/>
        </p:spPr>
        <p:txBody>
          <a:bodyPr wrap="square" rtlCol="0">
            <a:spAutoFit/>
          </a:bodyPr>
          <a:lstStyle/>
          <a:p>
            <a:r>
              <a:rPr lang="en-US" sz="3200" dirty="0">
                <a:latin typeface="Arial Narrow" panose="020B0606020202030204" pitchFamily="34" charset="0"/>
              </a:rPr>
              <a:t>The project leverages Python and Streamlit to develop an interactive and efficient user interface, ensuring seamless functionality and user experience. Jupyter Notebook serves as the primary development environment, facilitating efficient coding, testing, and prototyping</a:t>
            </a: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58598" y="2161699"/>
            <a:ext cx="4495800" cy="5029200"/>
          </a:xfrm>
          <a:prstGeom prst="rect">
            <a:avLst/>
          </a:prstGeom>
        </p:spPr>
      </p:pic>
    </p:spTree>
    <p:extLst>
      <p:ext uri="{BB962C8B-B14F-4D97-AF65-F5344CB8AC3E}">
        <p14:creationId xmlns:p14="http://schemas.microsoft.com/office/powerpoint/2010/main" val="317879488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45">
            <a:extLst>
              <a:ext uri="{FF2B5EF4-FFF2-40B4-BE49-F238E27FC236}">
                <a16:creationId xmlns:a16="http://schemas.microsoft.com/office/drawing/2014/main" xmlns="" id="{4448A793-8329-49B9-9DE3-21C1DA3A65E7}"/>
              </a:ext>
            </a:extLst>
          </p:cNvPr>
          <p:cNvSpPr>
            <a:spLocks noChangeArrowheads="1"/>
          </p:cNvSpPr>
          <p:nvPr/>
        </p:nvSpPr>
        <p:spPr bwMode="auto">
          <a:xfrm>
            <a:off x="-8471" y="-362176"/>
            <a:ext cx="12200471" cy="7220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58" name="Freeform 72">
            <a:extLst>
              <a:ext uri="{FF2B5EF4-FFF2-40B4-BE49-F238E27FC236}">
                <a16:creationId xmlns:a16="http://schemas.microsoft.com/office/drawing/2014/main" xmlns="" id="{0486D2BF-08D4-419C-A465-CFE459166417}"/>
              </a:ext>
            </a:extLst>
          </p:cNvPr>
          <p:cNvSpPr>
            <a:spLocks/>
          </p:cNvSpPr>
          <p:nvPr/>
        </p:nvSpPr>
        <p:spPr bwMode="auto">
          <a:xfrm>
            <a:off x="5064420" y="457133"/>
            <a:ext cx="42546" cy="32535"/>
          </a:xfrm>
          <a:custGeom>
            <a:avLst/>
            <a:gdLst>
              <a:gd name="T0" fmla="*/ 4 w 9"/>
              <a:gd name="T1" fmla="*/ 0 h 7"/>
              <a:gd name="T2" fmla="*/ 4 w 9"/>
              <a:gd name="T3" fmla="*/ 7 h 7"/>
              <a:gd name="T4" fmla="*/ 4 w 9"/>
              <a:gd name="T5" fmla="*/ 0 h 7"/>
            </a:gdLst>
            <a:ahLst/>
            <a:cxnLst>
              <a:cxn ang="0">
                <a:pos x="T0" y="T1"/>
              </a:cxn>
              <a:cxn ang="0">
                <a:pos x="T2" y="T3"/>
              </a:cxn>
              <a:cxn ang="0">
                <a:pos x="T4" y="T5"/>
              </a:cxn>
            </a:cxnLst>
            <a:rect l="0" t="0" r="r" b="b"/>
            <a:pathLst>
              <a:path w="9" h="7">
                <a:moveTo>
                  <a:pt x="4" y="0"/>
                </a:moveTo>
                <a:cubicBezTo>
                  <a:pt x="0" y="0"/>
                  <a:pt x="0" y="7"/>
                  <a:pt x="4" y="7"/>
                </a:cubicBezTo>
                <a:cubicBezTo>
                  <a:pt x="9" y="7"/>
                  <a:pt x="9" y="0"/>
                  <a:pt x="4" y="0"/>
                </a:cubicBezTo>
              </a:path>
            </a:pathLst>
          </a:custGeom>
          <a:solidFill>
            <a:srgbClr val="80B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57" name="Freeform 71">
            <a:extLst>
              <a:ext uri="{FF2B5EF4-FFF2-40B4-BE49-F238E27FC236}">
                <a16:creationId xmlns:a16="http://schemas.microsoft.com/office/drawing/2014/main" xmlns="" id="{948324DE-D8EE-4384-A5D8-6EF48BF0610D}"/>
              </a:ext>
            </a:extLst>
          </p:cNvPr>
          <p:cNvSpPr>
            <a:spLocks/>
          </p:cNvSpPr>
          <p:nvPr/>
        </p:nvSpPr>
        <p:spPr bwMode="auto">
          <a:xfrm flipH="1" flipV="1">
            <a:off x="911255" y="1162214"/>
            <a:ext cx="52557" cy="37541"/>
          </a:xfrm>
          <a:custGeom>
            <a:avLst/>
            <a:gdLst>
              <a:gd name="T0" fmla="*/ 5 w 11"/>
              <a:gd name="T1" fmla="*/ 0 h 8"/>
              <a:gd name="T2" fmla="*/ 5 w 11"/>
              <a:gd name="T3" fmla="*/ 8 h 8"/>
              <a:gd name="T4" fmla="*/ 5 w 11"/>
              <a:gd name="T5" fmla="*/ 0 h 8"/>
            </a:gdLst>
            <a:ahLst/>
            <a:cxnLst>
              <a:cxn ang="0">
                <a:pos x="T0" y="T1"/>
              </a:cxn>
              <a:cxn ang="0">
                <a:pos x="T2" y="T3"/>
              </a:cxn>
              <a:cxn ang="0">
                <a:pos x="T4" y="T5"/>
              </a:cxn>
            </a:cxnLst>
            <a:rect l="0" t="0" r="r" b="b"/>
            <a:pathLst>
              <a:path w="11" h="8">
                <a:moveTo>
                  <a:pt x="5" y="0"/>
                </a:moveTo>
                <a:cubicBezTo>
                  <a:pt x="0" y="0"/>
                  <a:pt x="0" y="8"/>
                  <a:pt x="5" y="8"/>
                </a:cubicBezTo>
                <a:cubicBezTo>
                  <a:pt x="11" y="8"/>
                  <a:pt x="11" y="0"/>
                  <a:pt x="5" y="0"/>
                </a:cubicBezTo>
              </a:path>
            </a:pathLst>
          </a:custGeom>
          <a:solidFill>
            <a:srgbClr val="80B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TextBox 5"/>
          <p:cNvSpPr txBox="1"/>
          <p:nvPr/>
        </p:nvSpPr>
        <p:spPr>
          <a:xfrm>
            <a:off x="79603" y="1088869"/>
            <a:ext cx="5377981" cy="646331"/>
          </a:xfrm>
          <a:prstGeom prst="rect">
            <a:avLst/>
          </a:prstGeom>
          <a:noFill/>
        </p:spPr>
        <p:txBody>
          <a:bodyPr wrap="square" rtlCol="0">
            <a:spAutoFit/>
          </a:bodyPr>
          <a:lstStyle/>
          <a:p>
            <a:pPr algn="just"/>
            <a:r>
              <a:rPr lang="en-US" sz="3600" u="sng" dirty="0" smtClean="0">
                <a:solidFill>
                  <a:schemeClr val="bg1"/>
                </a:solidFill>
                <a:effectLst>
                  <a:outerShdw blurRad="38100" dist="38100" dir="2700000" algn="tl">
                    <a:srgbClr val="000000">
                      <a:alpha val="43137"/>
                    </a:srgbClr>
                  </a:outerShdw>
                </a:effectLst>
                <a:latin typeface="Arial Rounded MT Bold" panose="020F0704030504030204" pitchFamily="34" charset="0"/>
              </a:rPr>
              <a:t>Process On Dataset</a:t>
            </a:r>
            <a:endParaRPr lang="en-US" sz="3600" u="sng" dirty="0">
              <a:solidFill>
                <a:schemeClr val="bg1"/>
              </a:solidFill>
              <a:effectLst>
                <a:outerShdw blurRad="38100" dist="38100" dir="2700000" algn="tl">
                  <a:srgbClr val="000000">
                    <a:alpha val="43137"/>
                  </a:srgbClr>
                </a:outerShdw>
              </a:effectLst>
              <a:latin typeface="Arial Rounded MT Bold" panose="020F0704030504030204" pitchFamily="34" charset="0"/>
            </a:endParaRP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936" y="34730"/>
            <a:ext cx="556941" cy="556941"/>
          </a:xfrm>
          <a:prstGeom prst="rect">
            <a:avLst/>
          </a:prstGeom>
        </p:spPr>
      </p:pic>
      <p:sp>
        <p:nvSpPr>
          <p:cNvPr id="85" name="직사각형 871">
            <a:extLst>
              <a:ext uri="{FF2B5EF4-FFF2-40B4-BE49-F238E27FC236}">
                <a16:creationId xmlns="" xmlns:a16="http://schemas.microsoft.com/office/drawing/2014/main" id="{2C71A068-7444-4A30-805E-5C858D075EF2}"/>
              </a:ext>
            </a:extLst>
          </p:cNvPr>
          <p:cNvSpPr/>
          <p:nvPr/>
        </p:nvSpPr>
        <p:spPr>
          <a:xfrm>
            <a:off x="4095456" y="3976382"/>
            <a:ext cx="1966348" cy="44567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6" name="직사각형 872">
            <a:extLst>
              <a:ext uri="{FF2B5EF4-FFF2-40B4-BE49-F238E27FC236}">
                <a16:creationId xmlns="" xmlns:a16="http://schemas.microsoft.com/office/drawing/2014/main" id="{C0AAB582-A379-40FE-ADB4-6CD556C4F26C}"/>
              </a:ext>
            </a:extLst>
          </p:cNvPr>
          <p:cNvSpPr/>
          <p:nvPr/>
        </p:nvSpPr>
        <p:spPr>
          <a:xfrm>
            <a:off x="4903792" y="3559685"/>
            <a:ext cx="1966348" cy="44567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7" name="직사각형 873">
            <a:extLst>
              <a:ext uri="{FF2B5EF4-FFF2-40B4-BE49-F238E27FC236}">
                <a16:creationId xmlns="" xmlns:a16="http://schemas.microsoft.com/office/drawing/2014/main" id="{16FF5716-834A-4933-B4DB-CA8C10314740}"/>
              </a:ext>
            </a:extLst>
          </p:cNvPr>
          <p:cNvSpPr/>
          <p:nvPr/>
        </p:nvSpPr>
        <p:spPr>
          <a:xfrm>
            <a:off x="5712128" y="3142988"/>
            <a:ext cx="1966348" cy="44567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8" name="직사각형 874">
            <a:extLst>
              <a:ext uri="{FF2B5EF4-FFF2-40B4-BE49-F238E27FC236}">
                <a16:creationId xmlns="" xmlns:a16="http://schemas.microsoft.com/office/drawing/2014/main" id="{52121D73-72B1-4595-9C5D-EA6F4E3DA9AE}"/>
              </a:ext>
            </a:extLst>
          </p:cNvPr>
          <p:cNvSpPr/>
          <p:nvPr/>
        </p:nvSpPr>
        <p:spPr>
          <a:xfrm>
            <a:off x="6520462" y="2726291"/>
            <a:ext cx="1966348" cy="44567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9" name="직사각형 875">
            <a:extLst>
              <a:ext uri="{FF2B5EF4-FFF2-40B4-BE49-F238E27FC236}">
                <a16:creationId xmlns="" xmlns:a16="http://schemas.microsoft.com/office/drawing/2014/main" id="{85D00EAC-F40E-49C9-AD4E-6446C710CF1E}"/>
              </a:ext>
            </a:extLst>
          </p:cNvPr>
          <p:cNvSpPr/>
          <p:nvPr/>
        </p:nvSpPr>
        <p:spPr>
          <a:xfrm>
            <a:off x="862112" y="5643168"/>
            <a:ext cx="1966348" cy="44567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0" name="직사각형 876">
            <a:extLst>
              <a:ext uri="{FF2B5EF4-FFF2-40B4-BE49-F238E27FC236}">
                <a16:creationId xmlns="" xmlns:a16="http://schemas.microsoft.com/office/drawing/2014/main" id="{E8CF66E0-69A8-40AF-9430-6631D0C38C82}"/>
              </a:ext>
            </a:extLst>
          </p:cNvPr>
          <p:cNvSpPr/>
          <p:nvPr/>
        </p:nvSpPr>
        <p:spPr>
          <a:xfrm>
            <a:off x="1670448" y="5226473"/>
            <a:ext cx="1966348" cy="44567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1" name="직사각형 877">
            <a:extLst>
              <a:ext uri="{FF2B5EF4-FFF2-40B4-BE49-F238E27FC236}">
                <a16:creationId xmlns="" xmlns:a16="http://schemas.microsoft.com/office/drawing/2014/main" id="{759A71E9-E1AC-4FAC-80B4-E2D4C844FB30}"/>
              </a:ext>
            </a:extLst>
          </p:cNvPr>
          <p:cNvSpPr/>
          <p:nvPr/>
        </p:nvSpPr>
        <p:spPr>
          <a:xfrm>
            <a:off x="2478784" y="4809776"/>
            <a:ext cx="1966348" cy="44567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2" name="직사각형 878">
            <a:extLst>
              <a:ext uri="{FF2B5EF4-FFF2-40B4-BE49-F238E27FC236}">
                <a16:creationId xmlns="" xmlns:a16="http://schemas.microsoft.com/office/drawing/2014/main" id="{1B715154-5047-41B9-9D2E-D71934B2ECAA}"/>
              </a:ext>
            </a:extLst>
          </p:cNvPr>
          <p:cNvSpPr/>
          <p:nvPr/>
        </p:nvSpPr>
        <p:spPr>
          <a:xfrm>
            <a:off x="3287120" y="4393079"/>
            <a:ext cx="1966348" cy="44567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93" name="그룹 879">
            <a:extLst>
              <a:ext uri="{FF2B5EF4-FFF2-40B4-BE49-F238E27FC236}">
                <a16:creationId xmlns="" xmlns:a16="http://schemas.microsoft.com/office/drawing/2014/main" id="{8F5717CB-9476-456C-A163-6DCB744CBA18}"/>
              </a:ext>
            </a:extLst>
          </p:cNvPr>
          <p:cNvGrpSpPr/>
          <p:nvPr/>
        </p:nvGrpSpPr>
        <p:grpSpPr>
          <a:xfrm>
            <a:off x="862113" y="2629920"/>
            <a:ext cx="8489706" cy="3624175"/>
            <a:chOff x="1669828" y="2609824"/>
            <a:chExt cx="8425782" cy="3410308"/>
          </a:xfrm>
        </p:grpSpPr>
        <p:grpSp>
          <p:nvGrpSpPr>
            <p:cNvPr id="94" name="그룹 880">
              <a:extLst>
                <a:ext uri="{FF2B5EF4-FFF2-40B4-BE49-F238E27FC236}">
                  <a16:creationId xmlns="" xmlns:a16="http://schemas.microsoft.com/office/drawing/2014/main" id="{ED279163-D37B-4DFF-8657-AEBEEEA962A7}"/>
                </a:ext>
              </a:extLst>
            </p:cNvPr>
            <p:cNvGrpSpPr/>
            <p:nvPr/>
          </p:nvGrpSpPr>
          <p:grpSpPr>
            <a:xfrm>
              <a:off x="5331477" y="2609824"/>
              <a:ext cx="4764133" cy="2185519"/>
              <a:chOff x="728199" y="1761721"/>
              <a:chExt cx="12808895" cy="3035363"/>
            </a:xfrm>
          </p:grpSpPr>
          <p:grpSp>
            <p:nvGrpSpPr>
              <p:cNvPr id="105" name="그룹 891">
                <a:extLst>
                  <a:ext uri="{FF2B5EF4-FFF2-40B4-BE49-F238E27FC236}">
                    <a16:creationId xmlns="" xmlns:a16="http://schemas.microsoft.com/office/drawing/2014/main" id="{AC27A310-4D74-4297-8D2B-A075F6EDC099}"/>
                  </a:ext>
                </a:extLst>
              </p:cNvPr>
              <p:cNvGrpSpPr/>
              <p:nvPr/>
            </p:nvGrpSpPr>
            <p:grpSpPr>
              <a:xfrm>
                <a:off x="728199" y="4195884"/>
                <a:ext cx="2112192" cy="601200"/>
                <a:chOff x="728199" y="4195884"/>
                <a:chExt cx="2112192" cy="601200"/>
              </a:xfrm>
            </p:grpSpPr>
            <p:cxnSp>
              <p:nvCxnSpPr>
                <p:cNvPr id="118" name="직선 연결선 904">
                  <a:extLst>
                    <a:ext uri="{FF2B5EF4-FFF2-40B4-BE49-F238E27FC236}">
                      <a16:creationId xmlns="" xmlns:a16="http://schemas.microsoft.com/office/drawing/2014/main" id="{D3A2537F-8668-40D4-8774-436C0C2C70EC}"/>
                    </a:ext>
                  </a:extLst>
                </p:cNvPr>
                <p:cNvCxnSpPr>
                  <a:cxnSpLocks/>
                </p:cNvCxnSpPr>
                <p:nvPr/>
              </p:nvCxnSpPr>
              <p:spPr>
                <a:xfrm>
                  <a:off x="728199" y="4769764"/>
                  <a:ext cx="2059199" cy="0"/>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119" name="직선 연결선 905">
                  <a:extLst>
                    <a:ext uri="{FF2B5EF4-FFF2-40B4-BE49-F238E27FC236}">
                      <a16:creationId xmlns="" xmlns:a16="http://schemas.microsoft.com/office/drawing/2014/main" id="{83EACE4A-E95D-4D67-9064-901360B16D02}"/>
                    </a:ext>
                  </a:extLst>
                </p:cNvPr>
                <p:cNvCxnSpPr>
                  <a:cxnSpLocks/>
                </p:cNvCxnSpPr>
                <p:nvPr/>
              </p:nvCxnSpPr>
              <p:spPr>
                <a:xfrm>
                  <a:off x="2840391" y="4195884"/>
                  <a:ext cx="0" cy="601200"/>
                </a:xfrm>
                <a:prstGeom prst="line">
                  <a:avLst/>
                </a:prstGeom>
                <a:ln w="31750"/>
              </p:spPr>
              <p:style>
                <a:lnRef idx="1">
                  <a:schemeClr val="accent1"/>
                </a:lnRef>
                <a:fillRef idx="0">
                  <a:schemeClr val="accent1"/>
                </a:fillRef>
                <a:effectRef idx="0">
                  <a:schemeClr val="accent1"/>
                </a:effectRef>
                <a:fontRef idx="minor">
                  <a:schemeClr val="tx1"/>
                </a:fontRef>
              </p:style>
            </p:cxnSp>
          </p:grpSp>
          <p:grpSp>
            <p:nvGrpSpPr>
              <p:cNvPr id="106" name="그룹 892">
                <a:extLst>
                  <a:ext uri="{FF2B5EF4-FFF2-40B4-BE49-F238E27FC236}">
                    <a16:creationId xmlns="" xmlns:a16="http://schemas.microsoft.com/office/drawing/2014/main" id="{F28F1D62-A9E3-4066-841F-F2CF5D2AB1B9}"/>
                  </a:ext>
                </a:extLst>
              </p:cNvPr>
              <p:cNvGrpSpPr/>
              <p:nvPr/>
            </p:nvGrpSpPr>
            <p:grpSpPr>
              <a:xfrm>
                <a:off x="2845049" y="3594684"/>
                <a:ext cx="2165749" cy="601200"/>
                <a:chOff x="674642" y="4195884"/>
                <a:chExt cx="2165749" cy="601200"/>
              </a:xfrm>
            </p:grpSpPr>
            <p:cxnSp>
              <p:nvCxnSpPr>
                <p:cNvPr id="116" name="직선 연결선 902">
                  <a:extLst>
                    <a:ext uri="{FF2B5EF4-FFF2-40B4-BE49-F238E27FC236}">
                      <a16:creationId xmlns="" xmlns:a16="http://schemas.microsoft.com/office/drawing/2014/main" id="{9953AB41-2B24-4E18-86F9-E7B5BB394A44}"/>
                    </a:ext>
                  </a:extLst>
                </p:cNvPr>
                <p:cNvCxnSpPr>
                  <a:cxnSpLocks/>
                </p:cNvCxnSpPr>
                <p:nvPr/>
              </p:nvCxnSpPr>
              <p:spPr>
                <a:xfrm>
                  <a:off x="674642" y="4796222"/>
                  <a:ext cx="2160000" cy="0"/>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117" name="직선 연결선 903">
                  <a:extLst>
                    <a:ext uri="{FF2B5EF4-FFF2-40B4-BE49-F238E27FC236}">
                      <a16:creationId xmlns="" xmlns:a16="http://schemas.microsoft.com/office/drawing/2014/main" id="{D32B679A-2FF7-4CEC-87DF-9EBE8612BF02}"/>
                    </a:ext>
                  </a:extLst>
                </p:cNvPr>
                <p:cNvCxnSpPr>
                  <a:cxnSpLocks/>
                </p:cNvCxnSpPr>
                <p:nvPr/>
              </p:nvCxnSpPr>
              <p:spPr>
                <a:xfrm>
                  <a:off x="2840391" y="4195884"/>
                  <a:ext cx="0" cy="601200"/>
                </a:xfrm>
                <a:prstGeom prst="line">
                  <a:avLst/>
                </a:prstGeom>
                <a:ln w="31750"/>
              </p:spPr>
              <p:style>
                <a:lnRef idx="1">
                  <a:schemeClr val="accent1"/>
                </a:lnRef>
                <a:fillRef idx="0">
                  <a:schemeClr val="accent1"/>
                </a:fillRef>
                <a:effectRef idx="0">
                  <a:schemeClr val="accent1"/>
                </a:effectRef>
                <a:fontRef idx="minor">
                  <a:schemeClr val="tx1"/>
                </a:fontRef>
              </p:style>
            </p:cxnSp>
          </p:grpSp>
          <p:grpSp>
            <p:nvGrpSpPr>
              <p:cNvPr id="107" name="그룹 893">
                <a:extLst>
                  <a:ext uri="{FF2B5EF4-FFF2-40B4-BE49-F238E27FC236}">
                    <a16:creationId xmlns="" xmlns:a16="http://schemas.microsoft.com/office/drawing/2014/main" id="{244A221D-7238-496F-BE3E-10BA567EA23C}"/>
                  </a:ext>
                </a:extLst>
              </p:cNvPr>
              <p:cNvGrpSpPr/>
              <p:nvPr/>
            </p:nvGrpSpPr>
            <p:grpSpPr>
              <a:xfrm>
                <a:off x="5016548" y="3004209"/>
                <a:ext cx="2165749" cy="601200"/>
                <a:chOff x="674642" y="4195884"/>
                <a:chExt cx="2165749" cy="601200"/>
              </a:xfrm>
            </p:grpSpPr>
            <p:cxnSp>
              <p:nvCxnSpPr>
                <p:cNvPr id="114" name="직선 연결선 900">
                  <a:extLst>
                    <a:ext uri="{FF2B5EF4-FFF2-40B4-BE49-F238E27FC236}">
                      <a16:creationId xmlns="" xmlns:a16="http://schemas.microsoft.com/office/drawing/2014/main" id="{E79918C8-66D2-411A-B92D-5A517AA582D0}"/>
                    </a:ext>
                  </a:extLst>
                </p:cNvPr>
                <p:cNvCxnSpPr>
                  <a:cxnSpLocks/>
                </p:cNvCxnSpPr>
                <p:nvPr/>
              </p:nvCxnSpPr>
              <p:spPr>
                <a:xfrm>
                  <a:off x="674642" y="4796222"/>
                  <a:ext cx="2160000" cy="0"/>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115" name="직선 연결선 901">
                  <a:extLst>
                    <a:ext uri="{FF2B5EF4-FFF2-40B4-BE49-F238E27FC236}">
                      <a16:creationId xmlns="" xmlns:a16="http://schemas.microsoft.com/office/drawing/2014/main" id="{DCD49AE2-6FDE-497B-81FA-247E2754C8D5}"/>
                    </a:ext>
                  </a:extLst>
                </p:cNvPr>
                <p:cNvCxnSpPr>
                  <a:cxnSpLocks/>
                </p:cNvCxnSpPr>
                <p:nvPr/>
              </p:nvCxnSpPr>
              <p:spPr>
                <a:xfrm>
                  <a:off x="2840391" y="4195884"/>
                  <a:ext cx="0" cy="601200"/>
                </a:xfrm>
                <a:prstGeom prst="line">
                  <a:avLst/>
                </a:prstGeom>
                <a:ln w="31750"/>
              </p:spPr>
              <p:style>
                <a:lnRef idx="1">
                  <a:schemeClr val="accent1"/>
                </a:lnRef>
                <a:fillRef idx="0">
                  <a:schemeClr val="accent1"/>
                </a:fillRef>
                <a:effectRef idx="0">
                  <a:schemeClr val="accent1"/>
                </a:effectRef>
                <a:fontRef idx="minor">
                  <a:schemeClr val="tx1"/>
                </a:fontRef>
              </p:style>
            </p:cxnSp>
          </p:grpSp>
          <p:grpSp>
            <p:nvGrpSpPr>
              <p:cNvPr id="108" name="그룹 894">
                <a:extLst>
                  <a:ext uri="{FF2B5EF4-FFF2-40B4-BE49-F238E27FC236}">
                    <a16:creationId xmlns="" xmlns:a16="http://schemas.microsoft.com/office/drawing/2014/main" id="{72B982FF-339A-430A-849E-FCFB6C449BEF}"/>
                  </a:ext>
                </a:extLst>
              </p:cNvPr>
              <p:cNvGrpSpPr/>
              <p:nvPr/>
            </p:nvGrpSpPr>
            <p:grpSpPr>
              <a:xfrm>
                <a:off x="7188047" y="1761721"/>
                <a:ext cx="4291297" cy="1253213"/>
                <a:chOff x="674642" y="3543871"/>
                <a:chExt cx="4291297" cy="1253213"/>
              </a:xfrm>
            </p:grpSpPr>
            <p:cxnSp>
              <p:nvCxnSpPr>
                <p:cNvPr id="111" name="직선 연결선 897">
                  <a:extLst>
                    <a:ext uri="{FF2B5EF4-FFF2-40B4-BE49-F238E27FC236}">
                      <a16:creationId xmlns="" xmlns:a16="http://schemas.microsoft.com/office/drawing/2014/main" id="{22E10BC6-ECA1-44D2-BCBD-EEACD7413B7A}"/>
                    </a:ext>
                  </a:extLst>
                </p:cNvPr>
                <p:cNvCxnSpPr>
                  <a:cxnSpLocks/>
                </p:cNvCxnSpPr>
                <p:nvPr/>
              </p:nvCxnSpPr>
              <p:spPr>
                <a:xfrm>
                  <a:off x="674642" y="4796222"/>
                  <a:ext cx="2160000" cy="0"/>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112" name="직선 연결선 898">
                  <a:extLst>
                    <a:ext uri="{FF2B5EF4-FFF2-40B4-BE49-F238E27FC236}">
                      <a16:creationId xmlns="" xmlns:a16="http://schemas.microsoft.com/office/drawing/2014/main" id="{3532DDAB-842E-4281-8477-A21E4EB9C779}"/>
                    </a:ext>
                  </a:extLst>
                </p:cNvPr>
                <p:cNvCxnSpPr>
                  <a:cxnSpLocks/>
                </p:cNvCxnSpPr>
                <p:nvPr/>
              </p:nvCxnSpPr>
              <p:spPr>
                <a:xfrm>
                  <a:off x="2840391" y="4195884"/>
                  <a:ext cx="0" cy="601200"/>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113" name="직선 연결선 899">
                  <a:extLst>
                    <a:ext uri="{FF2B5EF4-FFF2-40B4-BE49-F238E27FC236}">
                      <a16:creationId xmlns="" xmlns:a16="http://schemas.microsoft.com/office/drawing/2014/main" id="{1F97675E-0980-4638-9B06-600F4FCE1C30}"/>
                    </a:ext>
                  </a:extLst>
                </p:cNvPr>
                <p:cNvCxnSpPr>
                  <a:cxnSpLocks/>
                </p:cNvCxnSpPr>
                <p:nvPr/>
              </p:nvCxnSpPr>
              <p:spPr>
                <a:xfrm>
                  <a:off x="4965939" y="3543871"/>
                  <a:ext cx="0" cy="649983"/>
                </a:xfrm>
                <a:prstGeom prst="line">
                  <a:avLst/>
                </a:prstGeom>
                <a:ln w="31750"/>
              </p:spPr>
              <p:style>
                <a:lnRef idx="1">
                  <a:schemeClr val="accent1"/>
                </a:lnRef>
                <a:fillRef idx="0">
                  <a:schemeClr val="accent1"/>
                </a:fillRef>
                <a:effectRef idx="0">
                  <a:schemeClr val="accent1"/>
                </a:effectRef>
                <a:fontRef idx="minor">
                  <a:schemeClr val="tx1"/>
                </a:fontRef>
              </p:style>
            </p:cxnSp>
          </p:grpSp>
          <p:cxnSp>
            <p:nvCxnSpPr>
              <p:cNvPr id="109" name="직선 연결선 895">
                <a:extLst>
                  <a:ext uri="{FF2B5EF4-FFF2-40B4-BE49-F238E27FC236}">
                    <a16:creationId xmlns="" xmlns:a16="http://schemas.microsoft.com/office/drawing/2014/main" id="{B1E84EFE-B756-45FA-A927-20CEAFCA419F}"/>
                  </a:ext>
                </a:extLst>
              </p:cNvPr>
              <p:cNvCxnSpPr>
                <a:cxnSpLocks/>
              </p:cNvCxnSpPr>
              <p:nvPr/>
            </p:nvCxnSpPr>
            <p:spPr>
              <a:xfrm>
                <a:off x="9359545" y="2423597"/>
                <a:ext cx="2129379" cy="0"/>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110" name="직선 연결선 896">
                <a:extLst>
                  <a:ext uri="{FF2B5EF4-FFF2-40B4-BE49-F238E27FC236}">
                    <a16:creationId xmlns="" xmlns:a16="http://schemas.microsoft.com/office/drawing/2014/main" id="{14BB3E02-76A8-4FA5-8782-24CCF77D0EB5}"/>
                  </a:ext>
                </a:extLst>
              </p:cNvPr>
              <p:cNvCxnSpPr>
                <a:cxnSpLocks/>
              </p:cNvCxnSpPr>
              <p:nvPr/>
            </p:nvCxnSpPr>
            <p:spPr>
              <a:xfrm>
                <a:off x="11485093" y="1771586"/>
                <a:ext cx="2052001" cy="0"/>
              </a:xfrm>
              <a:prstGeom prst="line">
                <a:avLst/>
              </a:prstGeom>
              <a:ln w="31750"/>
            </p:spPr>
            <p:style>
              <a:lnRef idx="1">
                <a:schemeClr val="accent1"/>
              </a:lnRef>
              <a:fillRef idx="0">
                <a:schemeClr val="accent1"/>
              </a:fillRef>
              <a:effectRef idx="0">
                <a:schemeClr val="accent1"/>
              </a:effectRef>
              <a:fontRef idx="minor">
                <a:schemeClr val="tx1"/>
              </a:fontRef>
            </p:style>
          </p:cxnSp>
        </p:grpSp>
        <p:grpSp>
          <p:nvGrpSpPr>
            <p:cNvPr id="95" name="그룹 881">
              <a:extLst>
                <a:ext uri="{FF2B5EF4-FFF2-40B4-BE49-F238E27FC236}">
                  <a16:creationId xmlns="" xmlns:a16="http://schemas.microsoft.com/office/drawing/2014/main" id="{B281E552-7865-4900-8FEB-E18A4DEFCBA0}"/>
                </a:ext>
              </a:extLst>
            </p:cNvPr>
            <p:cNvGrpSpPr/>
            <p:nvPr/>
          </p:nvGrpSpPr>
          <p:grpSpPr>
            <a:xfrm>
              <a:off x="1669828" y="4765526"/>
              <a:ext cx="3646813" cy="1254606"/>
              <a:chOff x="-451061" y="2413734"/>
              <a:chExt cx="9804857" cy="1742463"/>
            </a:xfrm>
          </p:grpSpPr>
          <p:grpSp>
            <p:nvGrpSpPr>
              <p:cNvPr id="96" name="그룹 882">
                <a:extLst>
                  <a:ext uri="{FF2B5EF4-FFF2-40B4-BE49-F238E27FC236}">
                    <a16:creationId xmlns="" xmlns:a16="http://schemas.microsoft.com/office/drawing/2014/main" id="{566E5A9E-A0F7-4957-8C44-8CBDF72E3516}"/>
                  </a:ext>
                </a:extLst>
              </p:cNvPr>
              <p:cNvGrpSpPr/>
              <p:nvPr/>
            </p:nvGrpSpPr>
            <p:grpSpPr>
              <a:xfrm>
                <a:off x="-451061" y="3554997"/>
                <a:ext cx="5461859" cy="601200"/>
                <a:chOff x="-2621468" y="4156197"/>
                <a:chExt cx="5461859" cy="601200"/>
              </a:xfrm>
            </p:grpSpPr>
            <p:cxnSp>
              <p:nvCxnSpPr>
                <p:cNvPr id="103" name="직선 연결선 889">
                  <a:extLst>
                    <a:ext uri="{FF2B5EF4-FFF2-40B4-BE49-F238E27FC236}">
                      <a16:creationId xmlns="" xmlns:a16="http://schemas.microsoft.com/office/drawing/2014/main" id="{4A241EBA-9214-4005-8B34-9B864C2B1443}"/>
                    </a:ext>
                  </a:extLst>
                </p:cNvPr>
                <p:cNvCxnSpPr>
                  <a:cxnSpLocks/>
                </p:cNvCxnSpPr>
                <p:nvPr/>
              </p:nvCxnSpPr>
              <p:spPr>
                <a:xfrm flipV="1">
                  <a:off x="-2621468" y="4756535"/>
                  <a:ext cx="5456111" cy="862"/>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104" name="직선 연결선 890">
                  <a:extLst>
                    <a:ext uri="{FF2B5EF4-FFF2-40B4-BE49-F238E27FC236}">
                      <a16:creationId xmlns="" xmlns:a16="http://schemas.microsoft.com/office/drawing/2014/main" id="{97AE3D13-12ED-432A-A0C7-090A32BE2ACA}"/>
                    </a:ext>
                  </a:extLst>
                </p:cNvPr>
                <p:cNvCxnSpPr>
                  <a:cxnSpLocks/>
                </p:cNvCxnSpPr>
                <p:nvPr/>
              </p:nvCxnSpPr>
              <p:spPr>
                <a:xfrm>
                  <a:off x="2840391" y="4156197"/>
                  <a:ext cx="0" cy="601200"/>
                </a:xfrm>
                <a:prstGeom prst="line">
                  <a:avLst/>
                </a:prstGeom>
                <a:ln w="31750"/>
              </p:spPr>
              <p:style>
                <a:lnRef idx="1">
                  <a:schemeClr val="accent1"/>
                </a:lnRef>
                <a:fillRef idx="0">
                  <a:schemeClr val="accent1"/>
                </a:fillRef>
                <a:effectRef idx="0">
                  <a:schemeClr val="accent1"/>
                </a:effectRef>
                <a:fontRef idx="minor">
                  <a:schemeClr val="tx1"/>
                </a:fontRef>
              </p:style>
            </p:cxnSp>
          </p:grpSp>
          <p:grpSp>
            <p:nvGrpSpPr>
              <p:cNvPr id="97" name="그룹 883">
                <a:extLst>
                  <a:ext uri="{FF2B5EF4-FFF2-40B4-BE49-F238E27FC236}">
                    <a16:creationId xmlns="" xmlns:a16="http://schemas.microsoft.com/office/drawing/2014/main" id="{4C0A9B67-DB52-4AC3-818C-89E9879CEE56}"/>
                  </a:ext>
                </a:extLst>
              </p:cNvPr>
              <p:cNvGrpSpPr/>
              <p:nvPr/>
            </p:nvGrpSpPr>
            <p:grpSpPr>
              <a:xfrm>
                <a:off x="5016548" y="2977751"/>
                <a:ext cx="2165749" cy="601201"/>
                <a:chOff x="674642" y="4169426"/>
                <a:chExt cx="2165749" cy="601201"/>
              </a:xfrm>
            </p:grpSpPr>
            <p:cxnSp>
              <p:nvCxnSpPr>
                <p:cNvPr id="101" name="직선 연결선 887">
                  <a:extLst>
                    <a:ext uri="{FF2B5EF4-FFF2-40B4-BE49-F238E27FC236}">
                      <a16:creationId xmlns="" xmlns:a16="http://schemas.microsoft.com/office/drawing/2014/main" id="{614540D2-A1F2-450A-9B51-E9291696606E}"/>
                    </a:ext>
                  </a:extLst>
                </p:cNvPr>
                <p:cNvCxnSpPr>
                  <a:cxnSpLocks/>
                </p:cNvCxnSpPr>
                <p:nvPr/>
              </p:nvCxnSpPr>
              <p:spPr>
                <a:xfrm>
                  <a:off x="674642" y="4756536"/>
                  <a:ext cx="2160001" cy="0"/>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102" name="직선 연결선 888">
                  <a:extLst>
                    <a:ext uri="{FF2B5EF4-FFF2-40B4-BE49-F238E27FC236}">
                      <a16:creationId xmlns="" xmlns:a16="http://schemas.microsoft.com/office/drawing/2014/main" id="{D35546E6-9BA2-4D99-8154-F005ED705360}"/>
                    </a:ext>
                  </a:extLst>
                </p:cNvPr>
                <p:cNvCxnSpPr>
                  <a:cxnSpLocks/>
                </p:cNvCxnSpPr>
                <p:nvPr/>
              </p:nvCxnSpPr>
              <p:spPr>
                <a:xfrm>
                  <a:off x="2840391" y="4169426"/>
                  <a:ext cx="0" cy="601201"/>
                </a:xfrm>
                <a:prstGeom prst="line">
                  <a:avLst/>
                </a:prstGeom>
                <a:ln w="31750"/>
              </p:spPr>
              <p:style>
                <a:lnRef idx="1">
                  <a:schemeClr val="accent1"/>
                </a:lnRef>
                <a:fillRef idx="0">
                  <a:schemeClr val="accent1"/>
                </a:fillRef>
                <a:effectRef idx="0">
                  <a:schemeClr val="accent1"/>
                </a:effectRef>
                <a:fontRef idx="minor">
                  <a:schemeClr val="tx1"/>
                </a:fontRef>
              </p:style>
            </p:cxnSp>
          </p:grpSp>
          <p:grpSp>
            <p:nvGrpSpPr>
              <p:cNvPr id="98" name="그룹 884">
                <a:extLst>
                  <a:ext uri="{FF2B5EF4-FFF2-40B4-BE49-F238E27FC236}">
                    <a16:creationId xmlns="" xmlns:a16="http://schemas.microsoft.com/office/drawing/2014/main" id="{B89C84FF-9718-4EDA-8173-3C779B60578B}"/>
                  </a:ext>
                </a:extLst>
              </p:cNvPr>
              <p:cNvGrpSpPr/>
              <p:nvPr/>
            </p:nvGrpSpPr>
            <p:grpSpPr>
              <a:xfrm>
                <a:off x="7188047" y="2413734"/>
                <a:ext cx="2165749" cy="601200"/>
                <a:chOff x="674642" y="4195884"/>
                <a:chExt cx="2165749" cy="601200"/>
              </a:xfrm>
            </p:grpSpPr>
            <p:cxnSp>
              <p:nvCxnSpPr>
                <p:cNvPr id="99" name="직선 연결선 885">
                  <a:extLst>
                    <a:ext uri="{FF2B5EF4-FFF2-40B4-BE49-F238E27FC236}">
                      <a16:creationId xmlns="" xmlns:a16="http://schemas.microsoft.com/office/drawing/2014/main" id="{A22BEE22-2F64-48B1-B88E-EFB32A7565BE}"/>
                    </a:ext>
                  </a:extLst>
                </p:cNvPr>
                <p:cNvCxnSpPr>
                  <a:cxnSpLocks/>
                </p:cNvCxnSpPr>
                <p:nvPr/>
              </p:nvCxnSpPr>
              <p:spPr>
                <a:xfrm>
                  <a:off x="674642" y="4769764"/>
                  <a:ext cx="2160001" cy="0"/>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100" name="직선 연결선 886">
                  <a:extLst>
                    <a:ext uri="{FF2B5EF4-FFF2-40B4-BE49-F238E27FC236}">
                      <a16:creationId xmlns="" xmlns:a16="http://schemas.microsoft.com/office/drawing/2014/main" id="{CCEB54B5-0F62-4B10-9972-C03426F081DC}"/>
                    </a:ext>
                  </a:extLst>
                </p:cNvPr>
                <p:cNvCxnSpPr>
                  <a:cxnSpLocks/>
                </p:cNvCxnSpPr>
                <p:nvPr/>
              </p:nvCxnSpPr>
              <p:spPr>
                <a:xfrm>
                  <a:off x="2840391" y="4195884"/>
                  <a:ext cx="0" cy="601200"/>
                </a:xfrm>
                <a:prstGeom prst="line">
                  <a:avLst/>
                </a:prstGeom>
                <a:ln w="31750"/>
              </p:spPr>
              <p:style>
                <a:lnRef idx="1">
                  <a:schemeClr val="accent1"/>
                </a:lnRef>
                <a:fillRef idx="0">
                  <a:schemeClr val="accent1"/>
                </a:fillRef>
                <a:effectRef idx="0">
                  <a:schemeClr val="accent1"/>
                </a:effectRef>
                <a:fontRef idx="minor">
                  <a:schemeClr val="tx1"/>
                </a:fontRef>
              </p:style>
            </p:cxnSp>
          </p:grpSp>
        </p:grpSp>
      </p:grpSp>
      <p:sp>
        <p:nvSpPr>
          <p:cNvPr id="120" name="TextBox 119">
            <a:extLst>
              <a:ext uri="{FF2B5EF4-FFF2-40B4-BE49-F238E27FC236}">
                <a16:creationId xmlns="" xmlns:a16="http://schemas.microsoft.com/office/drawing/2014/main" id="{32DC6E03-AA58-4293-B587-4FA6350A2A7C}"/>
              </a:ext>
            </a:extLst>
          </p:cNvPr>
          <p:cNvSpPr txBox="1"/>
          <p:nvPr/>
        </p:nvSpPr>
        <p:spPr>
          <a:xfrm>
            <a:off x="998716" y="5726875"/>
            <a:ext cx="1691065" cy="286103"/>
          </a:xfrm>
          <a:prstGeom prst="rect">
            <a:avLst/>
          </a:prstGeom>
          <a:noFill/>
        </p:spPr>
        <p:txBody>
          <a:bodyPr wrap="square" rtlCol="0">
            <a:spAutoFit/>
          </a:bodyPr>
          <a:lstStyle/>
          <a:p>
            <a:pPr algn="ctr"/>
            <a:r>
              <a:rPr lang="en-US" altLang="ko-KR" sz="1200" b="1" dirty="0" smtClean="0">
                <a:solidFill>
                  <a:schemeClr val="bg1"/>
                </a:solidFill>
                <a:cs typeface="Arial" pitchFamily="34" charset="0"/>
              </a:rPr>
              <a:t>DATA COLLECTION</a:t>
            </a:r>
            <a:endParaRPr lang="ko-KR" altLang="en-US" sz="1200" b="1" dirty="0">
              <a:solidFill>
                <a:schemeClr val="bg1"/>
              </a:solidFill>
              <a:cs typeface="Arial" pitchFamily="34" charset="0"/>
            </a:endParaRPr>
          </a:p>
        </p:txBody>
      </p:sp>
      <p:sp>
        <p:nvSpPr>
          <p:cNvPr id="121" name="TextBox 120">
            <a:extLst>
              <a:ext uri="{FF2B5EF4-FFF2-40B4-BE49-F238E27FC236}">
                <a16:creationId xmlns="" xmlns:a16="http://schemas.microsoft.com/office/drawing/2014/main" id="{941BA494-E50B-4E4D-99E3-7DC770EEC654}"/>
              </a:ext>
            </a:extLst>
          </p:cNvPr>
          <p:cNvSpPr txBox="1"/>
          <p:nvPr/>
        </p:nvSpPr>
        <p:spPr>
          <a:xfrm>
            <a:off x="1807052" y="5214506"/>
            <a:ext cx="1691065" cy="476838"/>
          </a:xfrm>
          <a:prstGeom prst="rect">
            <a:avLst/>
          </a:prstGeom>
          <a:noFill/>
        </p:spPr>
        <p:txBody>
          <a:bodyPr wrap="square" rtlCol="0">
            <a:spAutoFit/>
          </a:bodyPr>
          <a:lstStyle/>
          <a:p>
            <a:pPr algn="ctr"/>
            <a:r>
              <a:rPr lang="en-US" altLang="ko-KR" sz="1200" b="1" dirty="0" smtClean="0">
                <a:solidFill>
                  <a:schemeClr val="bg1"/>
                </a:solidFill>
                <a:cs typeface="Arial" pitchFamily="34" charset="0"/>
              </a:rPr>
              <a:t>DATA PRE-PROCESING</a:t>
            </a:r>
            <a:endParaRPr lang="ko-KR" altLang="en-US" sz="1200" b="1" dirty="0">
              <a:solidFill>
                <a:schemeClr val="bg1"/>
              </a:solidFill>
              <a:cs typeface="Arial" pitchFamily="34" charset="0"/>
            </a:endParaRPr>
          </a:p>
        </p:txBody>
      </p:sp>
      <p:sp>
        <p:nvSpPr>
          <p:cNvPr id="122" name="TextBox 121">
            <a:extLst>
              <a:ext uri="{FF2B5EF4-FFF2-40B4-BE49-F238E27FC236}">
                <a16:creationId xmlns="" xmlns:a16="http://schemas.microsoft.com/office/drawing/2014/main" id="{934B6429-35C7-4558-93AC-DAA7DDBAF124}"/>
              </a:ext>
            </a:extLst>
          </p:cNvPr>
          <p:cNvSpPr txBox="1"/>
          <p:nvPr/>
        </p:nvSpPr>
        <p:spPr>
          <a:xfrm>
            <a:off x="2401290" y="4799366"/>
            <a:ext cx="2115673" cy="778836"/>
          </a:xfrm>
          <a:prstGeom prst="rect">
            <a:avLst/>
          </a:prstGeom>
          <a:noFill/>
        </p:spPr>
        <p:txBody>
          <a:bodyPr wrap="square" rtlCol="0">
            <a:spAutoFit/>
          </a:bodyPr>
          <a:lstStyle/>
          <a:p>
            <a:pPr algn="ctr"/>
            <a:r>
              <a:rPr lang="en-US" sz="1100" dirty="0">
                <a:solidFill>
                  <a:schemeClr val="bg1"/>
                </a:solidFill>
                <a:latin typeface="Arial Narrow" panose="020B0606020202030204" pitchFamily="34" charset="0"/>
              </a:rPr>
              <a:t>DATA STANDARDIZATI    ON AND SPLIT TO TRAIN AND TEST</a:t>
            </a:r>
          </a:p>
          <a:p>
            <a:pPr algn="ctr"/>
            <a:endParaRPr lang="en-US" sz="1050" dirty="0">
              <a:solidFill>
                <a:schemeClr val="bg1"/>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algn="ctr"/>
            <a:endParaRPr lang="ko-KR" altLang="en-US" sz="1050" b="1" dirty="0">
              <a:solidFill>
                <a:schemeClr val="bg1"/>
              </a:solidFill>
              <a:cs typeface="Arial" pitchFamily="34" charset="0"/>
            </a:endParaRPr>
          </a:p>
        </p:txBody>
      </p:sp>
      <p:sp>
        <p:nvSpPr>
          <p:cNvPr id="123" name="TextBox 122">
            <a:extLst>
              <a:ext uri="{FF2B5EF4-FFF2-40B4-BE49-F238E27FC236}">
                <a16:creationId xmlns="" xmlns:a16="http://schemas.microsoft.com/office/drawing/2014/main" id="{B4CAF0C8-9C20-4321-96C7-2368301079B6}"/>
              </a:ext>
            </a:extLst>
          </p:cNvPr>
          <p:cNvSpPr txBox="1"/>
          <p:nvPr/>
        </p:nvSpPr>
        <p:spPr>
          <a:xfrm>
            <a:off x="3423724" y="4476786"/>
            <a:ext cx="1691065" cy="286103"/>
          </a:xfrm>
          <a:prstGeom prst="rect">
            <a:avLst/>
          </a:prstGeom>
          <a:noFill/>
        </p:spPr>
        <p:txBody>
          <a:bodyPr wrap="square" rtlCol="0">
            <a:spAutoFit/>
          </a:bodyPr>
          <a:lstStyle/>
          <a:p>
            <a:pPr algn="ctr"/>
            <a:r>
              <a:rPr lang="en-US" altLang="ko-KR" sz="1200" b="1" dirty="0" smtClean="0">
                <a:solidFill>
                  <a:schemeClr val="bg1"/>
                </a:solidFill>
                <a:cs typeface="Arial" pitchFamily="34" charset="0"/>
              </a:rPr>
              <a:t>MODEL SELECTION</a:t>
            </a:r>
            <a:endParaRPr lang="ko-KR" altLang="en-US" sz="1200" b="1" dirty="0">
              <a:solidFill>
                <a:schemeClr val="bg1"/>
              </a:solidFill>
              <a:cs typeface="Arial" pitchFamily="34" charset="0"/>
            </a:endParaRPr>
          </a:p>
        </p:txBody>
      </p:sp>
      <p:sp>
        <p:nvSpPr>
          <p:cNvPr id="124" name="TextBox 123">
            <a:extLst>
              <a:ext uri="{FF2B5EF4-FFF2-40B4-BE49-F238E27FC236}">
                <a16:creationId xmlns="" xmlns:a16="http://schemas.microsoft.com/office/drawing/2014/main" id="{54C1524C-EBDF-456C-9B42-95183FAD1125}"/>
              </a:ext>
            </a:extLst>
          </p:cNvPr>
          <p:cNvSpPr txBox="1"/>
          <p:nvPr/>
        </p:nvSpPr>
        <p:spPr>
          <a:xfrm>
            <a:off x="4194388" y="4013955"/>
            <a:ext cx="1910957" cy="445049"/>
          </a:xfrm>
          <a:prstGeom prst="rect">
            <a:avLst/>
          </a:prstGeom>
          <a:noFill/>
        </p:spPr>
        <p:txBody>
          <a:bodyPr wrap="square" rtlCol="0">
            <a:spAutoFit/>
          </a:bodyPr>
          <a:lstStyle/>
          <a:p>
            <a:pPr algn="ctr"/>
            <a:r>
              <a:rPr lang="en-US" altLang="ko-KR" sz="1100" b="1" dirty="0" smtClean="0">
                <a:solidFill>
                  <a:schemeClr val="bg1"/>
                </a:solidFill>
                <a:cs typeface="Arial" pitchFamily="34" charset="0"/>
              </a:rPr>
              <a:t>FITTING THE TRAINED DATA IN MODEL</a:t>
            </a:r>
            <a:endParaRPr lang="ko-KR" altLang="en-US" sz="1100" b="1" dirty="0">
              <a:solidFill>
                <a:schemeClr val="bg1"/>
              </a:solidFill>
              <a:cs typeface="Arial" pitchFamily="34" charset="0"/>
            </a:endParaRPr>
          </a:p>
        </p:txBody>
      </p:sp>
      <p:sp>
        <p:nvSpPr>
          <p:cNvPr id="125" name="TextBox 124">
            <a:extLst>
              <a:ext uri="{FF2B5EF4-FFF2-40B4-BE49-F238E27FC236}">
                <a16:creationId xmlns="" xmlns:a16="http://schemas.microsoft.com/office/drawing/2014/main" id="{CAEEA155-7EF7-4A9D-87CC-FC1103D41B4B}"/>
              </a:ext>
            </a:extLst>
          </p:cNvPr>
          <p:cNvSpPr txBox="1"/>
          <p:nvPr/>
        </p:nvSpPr>
        <p:spPr>
          <a:xfrm>
            <a:off x="5041433" y="3555900"/>
            <a:ext cx="1691065" cy="476838"/>
          </a:xfrm>
          <a:prstGeom prst="rect">
            <a:avLst/>
          </a:prstGeom>
          <a:noFill/>
        </p:spPr>
        <p:txBody>
          <a:bodyPr wrap="square" rtlCol="0">
            <a:spAutoFit/>
          </a:bodyPr>
          <a:lstStyle/>
          <a:p>
            <a:pPr algn="ctr"/>
            <a:r>
              <a:rPr lang="en-US" altLang="ko-KR" sz="1200" b="1" dirty="0" smtClean="0">
                <a:solidFill>
                  <a:schemeClr val="bg1"/>
                </a:solidFill>
                <a:cs typeface="Arial" pitchFamily="34" charset="0"/>
              </a:rPr>
              <a:t>MODEL TRAINING AND TESTING</a:t>
            </a:r>
            <a:endParaRPr lang="ko-KR" altLang="en-US" sz="1200" b="1" dirty="0">
              <a:solidFill>
                <a:schemeClr val="bg1"/>
              </a:solidFill>
              <a:cs typeface="Arial" pitchFamily="34" charset="0"/>
            </a:endParaRPr>
          </a:p>
        </p:txBody>
      </p:sp>
      <p:sp>
        <p:nvSpPr>
          <p:cNvPr id="126" name="TextBox 125">
            <a:extLst>
              <a:ext uri="{FF2B5EF4-FFF2-40B4-BE49-F238E27FC236}">
                <a16:creationId xmlns="" xmlns:a16="http://schemas.microsoft.com/office/drawing/2014/main" id="{6E0B7432-B610-4A10-A0EB-EF9B73BFB448}"/>
              </a:ext>
            </a:extLst>
          </p:cNvPr>
          <p:cNvSpPr txBox="1"/>
          <p:nvPr/>
        </p:nvSpPr>
        <p:spPr>
          <a:xfrm>
            <a:off x="5869206" y="3155619"/>
            <a:ext cx="1691065" cy="476838"/>
          </a:xfrm>
          <a:prstGeom prst="rect">
            <a:avLst/>
          </a:prstGeom>
          <a:noFill/>
        </p:spPr>
        <p:txBody>
          <a:bodyPr wrap="square" rtlCol="0">
            <a:spAutoFit/>
          </a:bodyPr>
          <a:lstStyle/>
          <a:p>
            <a:pPr algn="ctr"/>
            <a:r>
              <a:rPr lang="en-US" altLang="ko-KR" sz="1200" b="1" dirty="0" smtClean="0">
                <a:solidFill>
                  <a:schemeClr val="bg1"/>
                </a:solidFill>
                <a:cs typeface="Arial" pitchFamily="34" charset="0"/>
              </a:rPr>
              <a:t>PREDICT THE TEST DATA</a:t>
            </a:r>
            <a:endParaRPr lang="ko-KR" altLang="en-US" sz="1200" b="1" dirty="0">
              <a:solidFill>
                <a:schemeClr val="bg1"/>
              </a:solidFill>
              <a:cs typeface="Arial" pitchFamily="34" charset="0"/>
            </a:endParaRPr>
          </a:p>
        </p:txBody>
      </p:sp>
      <p:sp>
        <p:nvSpPr>
          <p:cNvPr id="127" name="TextBox 126">
            <a:extLst>
              <a:ext uri="{FF2B5EF4-FFF2-40B4-BE49-F238E27FC236}">
                <a16:creationId xmlns="" xmlns:a16="http://schemas.microsoft.com/office/drawing/2014/main" id="{FCAD0FA9-48B9-4C5C-9A01-4552E71F3B28}"/>
              </a:ext>
            </a:extLst>
          </p:cNvPr>
          <p:cNvSpPr txBox="1"/>
          <p:nvPr/>
        </p:nvSpPr>
        <p:spPr>
          <a:xfrm>
            <a:off x="6645908" y="2715782"/>
            <a:ext cx="1691065" cy="476838"/>
          </a:xfrm>
          <a:prstGeom prst="rect">
            <a:avLst/>
          </a:prstGeom>
          <a:noFill/>
        </p:spPr>
        <p:txBody>
          <a:bodyPr wrap="square" rtlCol="0">
            <a:spAutoFit/>
          </a:bodyPr>
          <a:lstStyle/>
          <a:p>
            <a:pPr algn="ctr"/>
            <a:r>
              <a:rPr lang="en-US" altLang="ko-KR" sz="1200" b="1" dirty="0" smtClean="0">
                <a:solidFill>
                  <a:schemeClr val="bg1"/>
                </a:solidFill>
                <a:cs typeface="Arial" pitchFamily="34" charset="0"/>
              </a:rPr>
              <a:t>PREDICTED CLASS LABEL</a:t>
            </a:r>
            <a:endParaRPr lang="ko-KR" altLang="en-US" sz="1200" b="1" dirty="0">
              <a:solidFill>
                <a:schemeClr val="bg1"/>
              </a:solidFill>
              <a:cs typeface="Arial" pitchFamily="34" charset="0"/>
            </a:endParaRPr>
          </a:p>
        </p:txBody>
      </p:sp>
      <p:pic>
        <p:nvPicPr>
          <p:cNvPr id="128" name="Picture 127">
            <a:extLst>
              <a:ext uri="{FF2B5EF4-FFF2-40B4-BE49-F238E27FC236}">
                <a16:creationId xmlns:a16="http://schemas.microsoft.com/office/drawing/2014/main" xmlns="" id="{0151DF33-BC68-472F-BE52-5C615A9390F6}"/>
              </a:ext>
            </a:extLst>
          </p:cNvPr>
          <p:cNvPicPr>
            <a:picLocks noChangeAspect="1"/>
          </p:cNvPicPr>
          <p:nvPr/>
        </p:nvPicPr>
        <p:blipFill>
          <a:blip r:embed="rId4"/>
          <a:stretch>
            <a:fillRect/>
          </a:stretch>
        </p:blipFill>
        <p:spPr>
          <a:xfrm>
            <a:off x="8558801" y="957139"/>
            <a:ext cx="1586035" cy="1663681"/>
          </a:xfrm>
          <a:prstGeom prst="rect">
            <a:avLst/>
          </a:prstGeom>
        </p:spPr>
      </p:pic>
    </p:spTree>
    <p:extLst>
      <p:ext uri="{BB962C8B-B14F-4D97-AF65-F5344CB8AC3E}">
        <p14:creationId xmlns:p14="http://schemas.microsoft.com/office/powerpoint/2010/main" val="207118168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45">
            <a:extLst>
              <a:ext uri="{FF2B5EF4-FFF2-40B4-BE49-F238E27FC236}">
                <a16:creationId xmlns:a16="http://schemas.microsoft.com/office/drawing/2014/main" xmlns="" id="{4448A793-8329-49B9-9DE3-21C1DA3A65E7}"/>
              </a:ext>
            </a:extLst>
          </p:cNvPr>
          <p:cNvSpPr>
            <a:spLocks noChangeArrowheads="1"/>
          </p:cNvSpPr>
          <p:nvPr/>
        </p:nvSpPr>
        <p:spPr bwMode="auto">
          <a:xfrm>
            <a:off x="-8472" y="-355205"/>
            <a:ext cx="12200471" cy="7220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36" name="Freeform 62">
            <a:extLst>
              <a:ext uri="{FF2B5EF4-FFF2-40B4-BE49-F238E27FC236}">
                <a16:creationId xmlns:a16="http://schemas.microsoft.com/office/drawing/2014/main" xmlns="" id="{3A21FE92-8D60-4A49-A494-8EE56EF08688}"/>
              </a:ext>
            </a:extLst>
          </p:cNvPr>
          <p:cNvSpPr>
            <a:spLocks/>
          </p:cNvSpPr>
          <p:nvPr/>
        </p:nvSpPr>
        <p:spPr bwMode="auto">
          <a:xfrm>
            <a:off x="4964314" y="1450688"/>
            <a:ext cx="37541" cy="27530"/>
          </a:xfrm>
          <a:custGeom>
            <a:avLst/>
            <a:gdLst>
              <a:gd name="T0" fmla="*/ 4 w 8"/>
              <a:gd name="T1" fmla="*/ 0 h 6"/>
              <a:gd name="T2" fmla="*/ 4 w 8"/>
              <a:gd name="T3" fmla="*/ 6 h 6"/>
              <a:gd name="T4" fmla="*/ 4 w 8"/>
              <a:gd name="T5" fmla="*/ 0 h 6"/>
            </a:gdLst>
            <a:ahLst/>
            <a:cxnLst>
              <a:cxn ang="0">
                <a:pos x="T0" y="T1"/>
              </a:cxn>
              <a:cxn ang="0">
                <a:pos x="T2" y="T3"/>
              </a:cxn>
              <a:cxn ang="0">
                <a:pos x="T4" y="T5"/>
              </a:cxn>
            </a:cxnLst>
            <a:rect l="0" t="0" r="r" b="b"/>
            <a:pathLst>
              <a:path w="8" h="6">
                <a:moveTo>
                  <a:pt x="4" y="0"/>
                </a:moveTo>
                <a:cubicBezTo>
                  <a:pt x="0" y="0"/>
                  <a:pt x="0" y="6"/>
                  <a:pt x="4" y="6"/>
                </a:cubicBezTo>
                <a:cubicBezTo>
                  <a:pt x="8" y="6"/>
                  <a:pt x="8" y="0"/>
                  <a:pt x="4" y="0"/>
                </a:cubicBezTo>
              </a:path>
            </a:pathLst>
          </a:custGeom>
          <a:solidFill>
            <a:srgbClr val="80B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42" name="Freeform 63">
            <a:extLst>
              <a:ext uri="{FF2B5EF4-FFF2-40B4-BE49-F238E27FC236}">
                <a16:creationId xmlns:a16="http://schemas.microsoft.com/office/drawing/2014/main" xmlns="" id="{EE91614B-9A06-47DB-80F5-71724205259C}"/>
              </a:ext>
            </a:extLst>
          </p:cNvPr>
          <p:cNvSpPr>
            <a:spLocks/>
          </p:cNvSpPr>
          <p:nvPr/>
        </p:nvSpPr>
        <p:spPr bwMode="auto">
          <a:xfrm>
            <a:off x="4959309" y="2629442"/>
            <a:ext cx="20021" cy="15016"/>
          </a:xfrm>
          <a:custGeom>
            <a:avLst/>
            <a:gdLst>
              <a:gd name="T0" fmla="*/ 2 w 4"/>
              <a:gd name="T1" fmla="*/ 0 h 3"/>
              <a:gd name="T2" fmla="*/ 2 w 4"/>
              <a:gd name="T3" fmla="*/ 3 h 3"/>
              <a:gd name="T4" fmla="*/ 2 w 4"/>
              <a:gd name="T5" fmla="*/ 0 h 3"/>
            </a:gdLst>
            <a:ahLst/>
            <a:cxnLst>
              <a:cxn ang="0">
                <a:pos x="T0" y="T1"/>
              </a:cxn>
              <a:cxn ang="0">
                <a:pos x="T2" y="T3"/>
              </a:cxn>
              <a:cxn ang="0">
                <a:pos x="T4" y="T5"/>
              </a:cxn>
            </a:cxnLst>
            <a:rect l="0" t="0" r="r" b="b"/>
            <a:pathLst>
              <a:path w="4" h="3">
                <a:moveTo>
                  <a:pt x="2" y="0"/>
                </a:moveTo>
                <a:cubicBezTo>
                  <a:pt x="0" y="0"/>
                  <a:pt x="0" y="3"/>
                  <a:pt x="2" y="3"/>
                </a:cubicBezTo>
                <a:cubicBezTo>
                  <a:pt x="4" y="3"/>
                  <a:pt x="4" y="0"/>
                  <a:pt x="2" y="0"/>
                </a:cubicBezTo>
              </a:path>
            </a:pathLst>
          </a:custGeom>
          <a:solidFill>
            <a:srgbClr val="80B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50" name="Freeform 67">
            <a:extLst>
              <a:ext uri="{FF2B5EF4-FFF2-40B4-BE49-F238E27FC236}">
                <a16:creationId xmlns:a16="http://schemas.microsoft.com/office/drawing/2014/main" xmlns="" id="{8F38533F-9EC7-4A58-9905-165435F7F4B1}"/>
              </a:ext>
            </a:extLst>
          </p:cNvPr>
          <p:cNvSpPr>
            <a:spLocks/>
          </p:cNvSpPr>
          <p:nvPr/>
        </p:nvSpPr>
        <p:spPr bwMode="auto">
          <a:xfrm>
            <a:off x="4531354" y="4934392"/>
            <a:ext cx="47551" cy="32535"/>
          </a:xfrm>
          <a:custGeom>
            <a:avLst/>
            <a:gdLst>
              <a:gd name="T0" fmla="*/ 3 w 10"/>
              <a:gd name="T1" fmla="*/ 0 h 7"/>
              <a:gd name="T2" fmla="*/ 0 w 10"/>
              <a:gd name="T3" fmla="*/ 3 h 7"/>
              <a:gd name="T4" fmla="*/ 3 w 10"/>
              <a:gd name="T5" fmla="*/ 7 h 7"/>
              <a:gd name="T6" fmla="*/ 3 w 10"/>
              <a:gd name="T7" fmla="*/ 7 h 7"/>
              <a:gd name="T8" fmla="*/ 8 w 10"/>
              <a:gd name="T9" fmla="*/ 6 h 7"/>
              <a:gd name="T10" fmla="*/ 8 w 10"/>
              <a:gd name="T11" fmla="*/ 1 h 7"/>
              <a:gd name="T12" fmla="*/ 3 w 10"/>
              <a:gd name="T13" fmla="*/ 0 h 7"/>
              <a:gd name="T14" fmla="*/ 3 w 10"/>
              <a:gd name="T15" fmla="*/ 0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7">
                <a:moveTo>
                  <a:pt x="3" y="0"/>
                </a:moveTo>
                <a:cubicBezTo>
                  <a:pt x="1" y="0"/>
                  <a:pt x="0" y="2"/>
                  <a:pt x="0" y="3"/>
                </a:cubicBezTo>
                <a:cubicBezTo>
                  <a:pt x="0" y="5"/>
                  <a:pt x="1" y="7"/>
                  <a:pt x="3" y="7"/>
                </a:cubicBezTo>
                <a:cubicBezTo>
                  <a:pt x="3" y="7"/>
                  <a:pt x="3" y="7"/>
                  <a:pt x="3" y="7"/>
                </a:cubicBezTo>
                <a:cubicBezTo>
                  <a:pt x="5" y="6"/>
                  <a:pt x="6" y="6"/>
                  <a:pt x="8" y="6"/>
                </a:cubicBezTo>
                <a:cubicBezTo>
                  <a:pt x="10" y="5"/>
                  <a:pt x="10" y="1"/>
                  <a:pt x="8" y="1"/>
                </a:cubicBezTo>
                <a:cubicBezTo>
                  <a:pt x="6" y="0"/>
                  <a:pt x="5" y="0"/>
                  <a:pt x="3" y="0"/>
                </a:cubicBezTo>
                <a:cubicBezTo>
                  <a:pt x="3" y="0"/>
                  <a:pt x="3" y="0"/>
                  <a:pt x="3" y="0"/>
                </a:cubicBezTo>
              </a:path>
            </a:pathLst>
          </a:custGeom>
          <a:solidFill>
            <a:srgbClr val="80B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54" name="Freeform 69">
            <a:extLst>
              <a:ext uri="{FF2B5EF4-FFF2-40B4-BE49-F238E27FC236}">
                <a16:creationId xmlns:a16="http://schemas.microsoft.com/office/drawing/2014/main" xmlns="" id="{9A040EAB-64A7-49E5-B6D4-BE7C435510F4}"/>
              </a:ext>
            </a:extLst>
          </p:cNvPr>
          <p:cNvSpPr>
            <a:spLocks/>
          </p:cNvSpPr>
          <p:nvPr/>
        </p:nvSpPr>
        <p:spPr bwMode="auto">
          <a:xfrm>
            <a:off x="4653984" y="3575448"/>
            <a:ext cx="47551" cy="32535"/>
          </a:xfrm>
          <a:custGeom>
            <a:avLst/>
            <a:gdLst>
              <a:gd name="T0" fmla="*/ 3 w 10"/>
              <a:gd name="T1" fmla="*/ 0 h 7"/>
              <a:gd name="T2" fmla="*/ 0 w 10"/>
              <a:gd name="T3" fmla="*/ 4 h 7"/>
              <a:gd name="T4" fmla="*/ 0 w 10"/>
              <a:gd name="T5" fmla="*/ 4 h 7"/>
              <a:gd name="T6" fmla="*/ 0 w 10"/>
              <a:gd name="T7" fmla="*/ 4 h 7"/>
              <a:gd name="T8" fmla="*/ 3 w 10"/>
              <a:gd name="T9" fmla="*/ 7 h 7"/>
              <a:gd name="T10" fmla="*/ 4 w 10"/>
              <a:gd name="T11" fmla="*/ 7 h 7"/>
              <a:gd name="T12" fmla="*/ 4 w 10"/>
              <a:gd name="T13" fmla="*/ 7 h 7"/>
              <a:gd name="T14" fmla="*/ 6 w 10"/>
              <a:gd name="T15" fmla="*/ 7 h 7"/>
              <a:gd name="T16" fmla="*/ 6 w 10"/>
              <a:gd name="T17" fmla="*/ 0 h 7"/>
              <a:gd name="T18" fmla="*/ 4 w 10"/>
              <a:gd name="T19" fmla="*/ 0 h 7"/>
              <a:gd name="T20" fmla="*/ 4 w 10"/>
              <a:gd name="T21" fmla="*/ 0 h 7"/>
              <a:gd name="T22" fmla="*/ 3 w 10"/>
              <a:gd name="T23"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 h="7">
                <a:moveTo>
                  <a:pt x="3" y="0"/>
                </a:moveTo>
                <a:cubicBezTo>
                  <a:pt x="1" y="0"/>
                  <a:pt x="0" y="2"/>
                  <a:pt x="0" y="4"/>
                </a:cubicBezTo>
                <a:cubicBezTo>
                  <a:pt x="0" y="4"/>
                  <a:pt x="0" y="4"/>
                  <a:pt x="0" y="4"/>
                </a:cubicBezTo>
                <a:cubicBezTo>
                  <a:pt x="0" y="4"/>
                  <a:pt x="0" y="4"/>
                  <a:pt x="0" y="4"/>
                </a:cubicBezTo>
                <a:cubicBezTo>
                  <a:pt x="0" y="5"/>
                  <a:pt x="1" y="7"/>
                  <a:pt x="3" y="7"/>
                </a:cubicBezTo>
                <a:cubicBezTo>
                  <a:pt x="3" y="7"/>
                  <a:pt x="4" y="7"/>
                  <a:pt x="4" y="7"/>
                </a:cubicBezTo>
                <a:cubicBezTo>
                  <a:pt x="4" y="7"/>
                  <a:pt x="4" y="7"/>
                  <a:pt x="4" y="7"/>
                </a:cubicBezTo>
                <a:cubicBezTo>
                  <a:pt x="4" y="7"/>
                  <a:pt x="5" y="7"/>
                  <a:pt x="6" y="7"/>
                </a:cubicBezTo>
                <a:cubicBezTo>
                  <a:pt x="10" y="7"/>
                  <a:pt x="10" y="0"/>
                  <a:pt x="6" y="0"/>
                </a:cubicBezTo>
                <a:cubicBezTo>
                  <a:pt x="5" y="0"/>
                  <a:pt x="4" y="0"/>
                  <a:pt x="4" y="0"/>
                </a:cubicBezTo>
                <a:cubicBezTo>
                  <a:pt x="4" y="0"/>
                  <a:pt x="4" y="0"/>
                  <a:pt x="4" y="0"/>
                </a:cubicBezTo>
                <a:cubicBezTo>
                  <a:pt x="4" y="0"/>
                  <a:pt x="3" y="0"/>
                  <a:pt x="3" y="0"/>
                </a:cubicBezTo>
              </a:path>
            </a:pathLst>
          </a:custGeom>
          <a:solidFill>
            <a:srgbClr val="80B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58" name="Freeform 72">
            <a:extLst>
              <a:ext uri="{FF2B5EF4-FFF2-40B4-BE49-F238E27FC236}">
                <a16:creationId xmlns:a16="http://schemas.microsoft.com/office/drawing/2014/main" xmlns="" id="{0486D2BF-08D4-419C-A465-CFE459166417}"/>
              </a:ext>
            </a:extLst>
          </p:cNvPr>
          <p:cNvSpPr>
            <a:spLocks/>
          </p:cNvSpPr>
          <p:nvPr/>
        </p:nvSpPr>
        <p:spPr bwMode="auto">
          <a:xfrm>
            <a:off x="5064420" y="457133"/>
            <a:ext cx="42546" cy="32535"/>
          </a:xfrm>
          <a:custGeom>
            <a:avLst/>
            <a:gdLst>
              <a:gd name="T0" fmla="*/ 4 w 9"/>
              <a:gd name="T1" fmla="*/ 0 h 7"/>
              <a:gd name="T2" fmla="*/ 4 w 9"/>
              <a:gd name="T3" fmla="*/ 7 h 7"/>
              <a:gd name="T4" fmla="*/ 4 w 9"/>
              <a:gd name="T5" fmla="*/ 0 h 7"/>
            </a:gdLst>
            <a:ahLst/>
            <a:cxnLst>
              <a:cxn ang="0">
                <a:pos x="T0" y="T1"/>
              </a:cxn>
              <a:cxn ang="0">
                <a:pos x="T2" y="T3"/>
              </a:cxn>
              <a:cxn ang="0">
                <a:pos x="T4" y="T5"/>
              </a:cxn>
            </a:cxnLst>
            <a:rect l="0" t="0" r="r" b="b"/>
            <a:pathLst>
              <a:path w="9" h="7">
                <a:moveTo>
                  <a:pt x="4" y="0"/>
                </a:moveTo>
                <a:cubicBezTo>
                  <a:pt x="0" y="0"/>
                  <a:pt x="0" y="7"/>
                  <a:pt x="4" y="7"/>
                </a:cubicBezTo>
                <a:cubicBezTo>
                  <a:pt x="9" y="7"/>
                  <a:pt x="9" y="0"/>
                  <a:pt x="4" y="0"/>
                </a:cubicBezTo>
              </a:path>
            </a:pathLst>
          </a:custGeom>
          <a:solidFill>
            <a:srgbClr val="80B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57" name="Freeform 71">
            <a:extLst>
              <a:ext uri="{FF2B5EF4-FFF2-40B4-BE49-F238E27FC236}">
                <a16:creationId xmlns:a16="http://schemas.microsoft.com/office/drawing/2014/main" xmlns="" id="{948324DE-D8EE-4384-A5D8-6EF48BF0610D}"/>
              </a:ext>
            </a:extLst>
          </p:cNvPr>
          <p:cNvSpPr>
            <a:spLocks/>
          </p:cNvSpPr>
          <p:nvPr/>
        </p:nvSpPr>
        <p:spPr bwMode="auto">
          <a:xfrm flipH="1" flipV="1">
            <a:off x="911255" y="1162214"/>
            <a:ext cx="52557" cy="37541"/>
          </a:xfrm>
          <a:custGeom>
            <a:avLst/>
            <a:gdLst>
              <a:gd name="T0" fmla="*/ 5 w 11"/>
              <a:gd name="T1" fmla="*/ 0 h 8"/>
              <a:gd name="T2" fmla="*/ 5 w 11"/>
              <a:gd name="T3" fmla="*/ 8 h 8"/>
              <a:gd name="T4" fmla="*/ 5 w 11"/>
              <a:gd name="T5" fmla="*/ 0 h 8"/>
            </a:gdLst>
            <a:ahLst/>
            <a:cxnLst>
              <a:cxn ang="0">
                <a:pos x="T0" y="T1"/>
              </a:cxn>
              <a:cxn ang="0">
                <a:pos x="T2" y="T3"/>
              </a:cxn>
              <a:cxn ang="0">
                <a:pos x="T4" y="T5"/>
              </a:cxn>
            </a:cxnLst>
            <a:rect l="0" t="0" r="r" b="b"/>
            <a:pathLst>
              <a:path w="11" h="8">
                <a:moveTo>
                  <a:pt x="5" y="0"/>
                </a:moveTo>
                <a:cubicBezTo>
                  <a:pt x="0" y="0"/>
                  <a:pt x="0" y="8"/>
                  <a:pt x="5" y="8"/>
                </a:cubicBezTo>
                <a:cubicBezTo>
                  <a:pt x="11" y="8"/>
                  <a:pt x="11" y="0"/>
                  <a:pt x="5" y="0"/>
                </a:cubicBezTo>
              </a:path>
            </a:pathLst>
          </a:custGeom>
          <a:solidFill>
            <a:srgbClr val="80B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TextBox 5"/>
          <p:cNvSpPr txBox="1"/>
          <p:nvPr/>
        </p:nvSpPr>
        <p:spPr>
          <a:xfrm>
            <a:off x="53936" y="1180984"/>
            <a:ext cx="5377981" cy="646331"/>
          </a:xfrm>
          <a:prstGeom prst="rect">
            <a:avLst/>
          </a:prstGeom>
          <a:noFill/>
        </p:spPr>
        <p:txBody>
          <a:bodyPr wrap="square" rtlCol="0">
            <a:spAutoFit/>
          </a:bodyPr>
          <a:lstStyle/>
          <a:p>
            <a:pPr algn="just"/>
            <a:r>
              <a:rPr lang="en-US" sz="3600" u="sng" dirty="0" smtClean="0">
                <a:solidFill>
                  <a:schemeClr val="bg1"/>
                </a:solidFill>
                <a:effectLst>
                  <a:outerShdw blurRad="38100" dist="38100" dir="2700000" algn="tl">
                    <a:srgbClr val="000000">
                      <a:alpha val="43137"/>
                    </a:srgbClr>
                  </a:outerShdw>
                </a:effectLst>
                <a:latin typeface="Arial Rounded MT Bold" panose="020F0704030504030204" pitchFamily="34" charset="0"/>
              </a:rPr>
              <a:t>Dataset</a:t>
            </a:r>
            <a:endParaRPr lang="en-US" sz="3600" u="sng" dirty="0">
              <a:solidFill>
                <a:schemeClr val="bg1"/>
              </a:solidFill>
              <a:effectLst>
                <a:outerShdw blurRad="38100" dist="38100" dir="2700000" algn="tl">
                  <a:srgbClr val="000000">
                    <a:alpha val="43137"/>
                  </a:srgbClr>
                </a:outerShdw>
              </a:effectLst>
              <a:latin typeface="Arial Rounded MT Bold" panose="020F0704030504030204" pitchFamily="34" charset="0"/>
            </a:endParaRP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936" y="34730"/>
            <a:ext cx="556941" cy="556941"/>
          </a:xfrm>
          <a:prstGeom prst="rect">
            <a:avLst/>
          </a:prstGeom>
        </p:spPr>
      </p:pic>
      <p:sp>
        <p:nvSpPr>
          <p:cNvPr id="2" name="TextBox 1"/>
          <p:cNvSpPr txBox="1"/>
          <p:nvPr/>
        </p:nvSpPr>
        <p:spPr>
          <a:xfrm>
            <a:off x="281832" y="2367050"/>
            <a:ext cx="7509267" cy="3816429"/>
          </a:xfrm>
          <a:prstGeom prst="rect">
            <a:avLst/>
          </a:prstGeom>
          <a:noFill/>
        </p:spPr>
        <p:txBody>
          <a:bodyPr wrap="square" rtlCol="0">
            <a:spAutoFit/>
          </a:bodyPr>
          <a:lstStyle/>
          <a:p>
            <a:r>
              <a:rPr lang="en-US" sz="2800" dirty="0" smtClean="0">
                <a:latin typeface="Arial Narrow" panose="020B0606020202030204" pitchFamily="34" charset="0"/>
              </a:rPr>
              <a:t>Input: Comment to examine,Label sentimental analysis</a:t>
            </a:r>
          </a:p>
          <a:p>
            <a:r>
              <a:rPr lang="en-US" sz="2800" dirty="0" smtClean="0">
                <a:latin typeface="Arial Narrow" panose="020B0606020202030204" pitchFamily="34" charset="0"/>
              </a:rPr>
              <a:t>Output: Predict 6 different emotion</a:t>
            </a:r>
          </a:p>
          <a:p>
            <a:pPr marL="285750" indent="-285750">
              <a:buFont typeface="Arial" panose="020B0604020202020204" pitchFamily="34" charset="0"/>
              <a:buChar char="•"/>
            </a:pPr>
            <a:r>
              <a:rPr lang="en-US" sz="2800" dirty="0" smtClean="0">
                <a:latin typeface="Arial Narrow" panose="020B0606020202030204" pitchFamily="34" charset="0"/>
              </a:rPr>
              <a:t>Joy</a:t>
            </a:r>
          </a:p>
          <a:p>
            <a:pPr marL="285750" indent="-285750">
              <a:buFont typeface="Arial" panose="020B0604020202020204" pitchFamily="34" charset="0"/>
              <a:buChar char="•"/>
            </a:pPr>
            <a:r>
              <a:rPr lang="en-US" sz="2800" dirty="0" smtClean="0">
                <a:latin typeface="Arial Narrow" panose="020B0606020202030204" pitchFamily="34" charset="0"/>
              </a:rPr>
              <a:t>Sad</a:t>
            </a:r>
          </a:p>
          <a:p>
            <a:pPr marL="285750" indent="-285750">
              <a:buFont typeface="Arial" panose="020B0604020202020204" pitchFamily="34" charset="0"/>
              <a:buChar char="•"/>
            </a:pPr>
            <a:r>
              <a:rPr lang="en-US" sz="2800" dirty="0" smtClean="0">
                <a:latin typeface="Arial Narrow" panose="020B0606020202030204" pitchFamily="34" charset="0"/>
              </a:rPr>
              <a:t>Love</a:t>
            </a:r>
          </a:p>
          <a:p>
            <a:pPr marL="285750" indent="-285750">
              <a:buFont typeface="Arial" panose="020B0604020202020204" pitchFamily="34" charset="0"/>
              <a:buChar char="•"/>
            </a:pPr>
            <a:r>
              <a:rPr lang="en-US" sz="2800" dirty="0" smtClean="0">
                <a:latin typeface="Arial Narrow" panose="020B0606020202030204" pitchFamily="34" charset="0"/>
              </a:rPr>
              <a:t>Anger</a:t>
            </a:r>
          </a:p>
          <a:p>
            <a:pPr marL="285750" indent="-285750">
              <a:buFont typeface="Arial" panose="020B0604020202020204" pitchFamily="34" charset="0"/>
              <a:buChar char="•"/>
            </a:pPr>
            <a:r>
              <a:rPr lang="en-US" sz="2800" dirty="0" smtClean="0">
                <a:latin typeface="Arial Narrow" panose="020B0606020202030204" pitchFamily="34" charset="0"/>
              </a:rPr>
              <a:t>Fear</a:t>
            </a:r>
          </a:p>
          <a:p>
            <a:pPr marL="285750" indent="-285750">
              <a:buFont typeface="Arial" panose="020B0604020202020204" pitchFamily="34" charset="0"/>
              <a:buChar char="•"/>
            </a:pPr>
            <a:r>
              <a:rPr lang="en-US" sz="2800" dirty="0" smtClean="0">
                <a:latin typeface="Arial Narrow" panose="020B0606020202030204" pitchFamily="34" charset="0"/>
              </a:rPr>
              <a:t>Surprise</a:t>
            </a:r>
          </a:p>
          <a:p>
            <a:pPr marL="285750" indent="-285750">
              <a:buFont typeface="Arial" panose="020B0604020202020204" pitchFamily="34" charset="0"/>
              <a:buChar char="•"/>
            </a:pPr>
            <a:endParaRPr lang="en-US" dirty="0"/>
          </a:p>
        </p:txBody>
      </p:sp>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93391" y="4713072"/>
            <a:ext cx="3858769" cy="2463439"/>
          </a:xfrm>
          <a:prstGeom prst="rect">
            <a:avLst/>
          </a:prstGeom>
        </p:spPr>
      </p:pic>
    </p:spTree>
    <p:extLst>
      <p:ext uri="{BB962C8B-B14F-4D97-AF65-F5344CB8AC3E}">
        <p14:creationId xmlns:p14="http://schemas.microsoft.com/office/powerpoint/2010/main" val="262180684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45">
            <a:extLst>
              <a:ext uri="{FF2B5EF4-FFF2-40B4-BE49-F238E27FC236}">
                <a16:creationId xmlns:a16="http://schemas.microsoft.com/office/drawing/2014/main" xmlns="" id="{4448A793-8329-49B9-9DE3-21C1DA3A65E7}"/>
              </a:ext>
            </a:extLst>
          </p:cNvPr>
          <p:cNvSpPr>
            <a:spLocks noChangeArrowheads="1"/>
          </p:cNvSpPr>
          <p:nvPr/>
        </p:nvSpPr>
        <p:spPr bwMode="auto">
          <a:xfrm>
            <a:off x="-8472" y="-355205"/>
            <a:ext cx="12200471" cy="7220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36" name="Freeform 62">
            <a:extLst>
              <a:ext uri="{FF2B5EF4-FFF2-40B4-BE49-F238E27FC236}">
                <a16:creationId xmlns:a16="http://schemas.microsoft.com/office/drawing/2014/main" xmlns="" id="{3A21FE92-8D60-4A49-A494-8EE56EF08688}"/>
              </a:ext>
            </a:extLst>
          </p:cNvPr>
          <p:cNvSpPr>
            <a:spLocks/>
          </p:cNvSpPr>
          <p:nvPr/>
        </p:nvSpPr>
        <p:spPr bwMode="auto">
          <a:xfrm>
            <a:off x="4964314" y="1450688"/>
            <a:ext cx="37541" cy="27530"/>
          </a:xfrm>
          <a:custGeom>
            <a:avLst/>
            <a:gdLst>
              <a:gd name="T0" fmla="*/ 4 w 8"/>
              <a:gd name="T1" fmla="*/ 0 h 6"/>
              <a:gd name="T2" fmla="*/ 4 w 8"/>
              <a:gd name="T3" fmla="*/ 6 h 6"/>
              <a:gd name="T4" fmla="*/ 4 w 8"/>
              <a:gd name="T5" fmla="*/ 0 h 6"/>
            </a:gdLst>
            <a:ahLst/>
            <a:cxnLst>
              <a:cxn ang="0">
                <a:pos x="T0" y="T1"/>
              </a:cxn>
              <a:cxn ang="0">
                <a:pos x="T2" y="T3"/>
              </a:cxn>
              <a:cxn ang="0">
                <a:pos x="T4" y="T5"/>
              </a:cxn>
            </a:cxnLst>
            <a:rect l="0" t="0" r="r" b="b"/>
            <a:pathLst>
              <a:path w="8" h="6">
                <a:moveTo>
                  <a:pt x="4" y="0"/>
                </a:moveTo>
                <a:cubicBezTo>
                  <a:pt x="0" y="0"/>
                  <a:pt x="0" y="6"/>
                  <a:pt x="4" y="6"/>
                </a:cubicBezTo>
                <a:cubicBezTo>
                  <a:pt x="8" y="6"/>
                  <a:pt x="8" y="0"/>
                  <a:pt x="4" y="0"/>
                </a:cubicBezTo>
              </a:path>
            </a:pathLst>
          </a:custGeom>
          <a:solidFill>
            <a:srgbClr val="80B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42" name="Freeform 63">
            <a:extLst>
              <a:ext uri="{FF2B5EF4-FFF2-40B4-BE49-F238E27FC236}">
                <a16:creationId xmlns:a16="http://schemas.microsoft.com/office/drawing/2014/main" xmlns="" id="{EE91614B-9A06-47DB-80F5-71724205259C}"/>
              </a:ext>
            </a:extLst>
          </p:cNvPr>
          <p:cNvSpPr>
            <a:spLocks/>
          </p:cNvSpPr>
          <p:nvPr/>
        </p:nvSpPr>
        <p:spPr bwMode="auto">
          <a:xfrm>
            <a:off x="4959309" y="2629442"/>
            <a:ext cx="20021" cy="15016"/>
          </a:xfrm>
          <a:custGeom>
            <a:avLst/>
            <a:gdLst>
              <a:gd name="T0" fmla="*/ 2 w 4"/>
              <a:gd name="T1" fmla="*/ 0 h 3"/>
              <a:gd name="T2" fmla="*/ 2 w 4"/>
              <a:gd name="T3" fmla="*/ 3 h 3"/>
              <a:gd name="T4" fmla="*/ 2 w 4"/>
              <a:gd name="T5" fmla="*/ 0 h 3"/>
            </a:gdLst>
            <a:ahLst/>
            <a:cxnLst>
              <a:cxn ang="0">
                <a:pos x="T0" y="T1"/>
              </a:cxn>
              <a:cxn ang="0">
                <a:pos x="T2" y="T3"/>
              </a:cxn>
              <a:cxn ang="0">
                <a:pos x="T4" y="T5"/>
              </a:cxn>
            </a:cxnLst>
            <a:rect l="0" t="0" r="r" b="b"/>
            <a:pathLst>
              <a:path w="4" h="3">
                <a:moveTo>
                  <a:pt x="2" y="0"/>
                </a:moveTo>
                <a:cubicBezTo>
                  <a:pt x="0" y="0"/>
                  <a:pt x="0" y="3"/>
                  <a:pt x="2" y="3"/>
                </a:cubicBezTo>
                <a:cubicBezTo>
                  <a:pt x="4" y="3"/>
                  <a:pt x="4" y="0"/>
                  <a:pt x="2" y="0"/>
                </a:cubicBezTo>
              </a:path>
            </a:pathLst>
          </a:custGeom>
          <a:solidFill>
            <a:srgbClr val="80B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50" name="Freeform 67">
            <a:extLst>
              <a:ext uri="{FF2B5EF4-FFF2-40B4-BE49-F238E27FC236}">
                <a16:creationId xmlns:a16="http://schemas.microsoft.com/office/drawing/2014/main" xmlns="" id="{8F38533F-9EC7-4A58-9905-165435F7F4B1}"/>
              </a:ext>
            </a:extLst>
          </p:cNvPr>
          <p:cNvSpPr>
            <a:spLocks/>
          </p:cNvSpPr>
          <p:nvPr/>
        </p:nvSpPr>
        <p:spPr bwMode="auto">
          <a:xfrm>
            <a:off x="4531354" y="4934392"/>
            <a:ext cx="47551" cy="32535"/>
          </a:xfrm>
          <a:custGeom>
            <a:avLst/>
            <a:gdLst>
              <a:gd name="T0" fmla="*/ 3 w 10"/>
              <a:gd name="T1" fmla="*/ 0 h 7"/>
              <a:gd name="T2" fmla="*/ 0 w 10"/>
              <a:gd name="T3" fmla="*/ 3 h 7"/>
              <a:gd name="T4" fmla="*/ 3 w 10"/>
              <a:gd name="T5" fmla="*/ 7 h 7"/>
              <a:gd name="T6" fmla="*/ 3 w 10"/>
              <a:gd name="T7" fmla="*/ 7 h 7"/>
              <a:gd name="T8" fmla="*/ 8 w 10"/>
              <a:gd name="T9" fmla="*/ 6 h 7"/>
              <a:gd name="T10" fmla="*/ 8 w 10"/>
              <a:gd name="T11" fmla="*/ 1 h 7"/>
              <a:gd name="T12" fmla="*/ 3 w 10"/>
              <a:gd name="T13" fmla="*/ 0 h 7"/>
              <a:gd name="T14" fmla="*/ 3 w 10"/>
              <a:gd name="T15" fmla="*/ 0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7">
                <a:moveTo>
                  <a:pt x="3" y="0"/>
                </a:moveTo>
                <a:cubicBezTo>
                  <a:pt x="1" y="0"/>
                  <a:pt x="0" y="2"/>
                  <a:pt x="0" y="3"/>
                </a:cubicBezTo>
                <a:cubicBezTo>
                  <a:pt x="0" y="5"/>
                  <a:pt x="1" y="7"/>
                  <a:pt x="3" y="7"/>
                </a:cubicBezTo>
                <a:cubicBezTo>
                  <a:pt x="3" y="7"/>
                  <a:pt x="3" y="7"/>
                  <a:pt x="3" y="7"/>
                </a:cubicBezTo>
                <a:cubicBezTo>
                  <a:pt x="5" y="6"/>
                  <a:pt x="6" y="6"/>
                  <a:pt x="8" y="6"/>
                </a:cubicBezTo>
                <a:cubicBezTo>
                  <a:pt x="10" y="5"/>
                  <a:pt x="10" y="1"/>
                  <a:pt x="8" y="1"/>
                </a:cubicBezTo>
                <a:cubicBezTo>
                  <a:pt x="6" y="0"/>
                  <a:pt x="5" y="0"/>
                  <a:pt x="3" y="0"/>
                </a:cubicBezTo>
                <a:cubicBezTo>
                  <a:pt x="3" y="0"/>
                  <a:pt x="3" y="0"/>
                  <a:pt x="3" y="0"/>
                </a:cubicBezTo>
              </a:path>
            </a:pathLst>
          </a:custGeom>
          <a:solidFill>
            <a:srgbClr val="80B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54" name="Freeform 69">
            <a:extLst>
              <a:ext uri="{FF2B5EF4-FFF2-40B4-BE49-F238E27FC236}">
                <a16:creationId xmlns:a16="http://schemas.microsoft.com/office/drawing/2014/main" xmlns="" id="{9A040EAB-64A7-49E5-B6D4-BE7C435510F4}"/>
              </a:ext>
            </a:extLst>
          </p:cNvPr>
          <p:cNvSpPr>
            <a:spLocks/>
          </p:cNvSpPr>
          <p:nvPr/>
        </p:nvSpPr>
        <p:spPr bwMode="auto">
          <a:xfrm>
            <a:off x="4653984" y="3575448"/>
            <a:ext cx="47551" cy="32535"/>
          </a:xfrm>
          <a:custGeom>
            <a:avLst/>
            <a:gdLst>
              <a:gd name="T0" fmla="*/ 3 w 10"/>
              <a:gd name="T1" fmla="*/ 0 h 7"/>
              <a:gd name="T2" fmla="*/ 0 w 10"/>
              <a:gd name="T3" fmla="*/ 4 h 7"/>
              <a:gd name="T4" fmla="*/ 0 w 10"/>
              <a:gd name="T5" fmla="*/ 4 h 7"/>
              <a:gd name="T6" fmla="*/ 0 w 10"/>
              <a:gd name="T7" fmla="*/ 4 h 7"/>
              <a:gd name="T8" fmla="*/ 3 w 10"/>
              <a:gd name="T9" fmla="*/ 7 h 7"/>
              <a:gd name="T10" fmla="*/ 4 w 10"/>
              <a:gd name="T11" fmla="*/ 7 h 7"/>
              <a:gd name="T12" fmla="*/ 4 w 10"/>
              <a:gd name="T13" fmla="*/ 7 h 7"/>
              <a:gd name="T14" fmla="*/ 6 w 10"/>
              <a:gd name="T15" fmla="*/ 7 h 7"/>
              <a:gd name="T16" fmla="*/ 6 w 10"/>
              <a:gd name="T17" fmla="*/ 0 h 7"/>
              <a:gd name="T18" fmla="*/ 4 w 10"/>
              <a:gd name="T19" fmla="*/ 0 h 7"/>
              <a:gd name="T20" fmla="*/ 4 w 10"/>
              <a:gd name="T21" fmla="*/ 0 h 7"/>
              <a:gd name="T22" fmla="*/ 3 w 10"/>
              <a:gd name="T23"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 h="7">
                <a:moveTo>
                  <a:pt x="3" y="0"/>
                </a:moveTo>
                <a:cubicBezTo>
                  <a:pt x="1" y="0"/>
                  <a:pt x="0" y="2"/>
                  <a:pt x="0" y="4"/>
                </a:cubicBezTo>
                <a:cubicBezTo>
                  <a:pt x="0" y="4"/>
                  <a:pt x="0" y="4"/>
                  <a:pt x="0" y="4"/>
                </a:cubicBezTo>
                <a:cubicBezTo>
                  <a:pt x="0" y="4"/>
                  <a:pt x="0" y="4"/>
                  <a:pt x="0" y="4"/>
                </a:cubicBezTo>
                <a:cubicBezTo>
                  <a:pt x="0" y="5"/>
                  <a:pt x="1" y="7"/>
                  <a:pt x="3" y="7"/>
                </a:cubicBezTo>
                <a:cubicBezTo>
                  <a:pt x="3" y="7"/>
                  <a:pt x="4" y="7"/>
                  <a:pt x="4" y="7"/>
                </a:cubicBezTo>
                <a:cubicBezTo>
                  <a:pt x="4" y="7"/>
                  <a:pt x="4" y="7"/>
                  <a:pt x="4" y="7"/>
                </a:cubicBezTo>
                <a:cubicBezTo>
                  <a:pt x="4" y="7"/>
                  <a:pt x="5" y="7"/>
                  <a:pt x="6" y="7"/>
                </a:cubicBezTo>
                <a:cubicBezTo>
                  <a:pt x="10" y="7"/>
                  <a:pt x="10" y="0"/>
                  <a:pt x="6" y="0"/>
                </a:cubicBezTo>
                <a:cubicBezTo>
                  <a:pt x="5" y="0"/>
                  <a:pt x="4" y="0"/>
                  <a:pt x="4" y="0"/>
                </a:cubicBezTo>
                <a:cubicBezTo>
                  <a:pt x="4" y="0"/>
                  <a:pt x="4" y="0"/>
                  <a:pt x="4" y="0"/>
                </a:cubicBezTo>
                <a:cubicBezTo>
                  <a:pt x="4" y="0"/>
                  <a:pt x="3" y="0"/>
                  <a:pt x="3" y="0"/>
                </a:cubicBezTo>
              </a:path>
            </a:pathLst>
          </a:custGeom>
          <a:solidFill>
            <a:srgbClr val="80B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58" name="Freeform 72">
            <a:extLst>
              <a:ext uri="{FF2B5EF4-FFF2-40B4-BE49-F238E27FC236}">
                <a16:creationId xmlns:a16="http://schemas.microsoft.com/office/drawing/2014/main" xmlns="" id="{0486D2BF-08D4-419C-A465-CFE459166417}"/>
              </a:ext>
            </a:extLst>
          </p:cNvPr>
          <p:cNvSpPr>
            <a:spLocks/>
          </p:cNvSpPr>
          <p:nvPr/>
        </p:nvSpPr>
        <p:spPr bwMode="auto">
          <a:xfrm>
            <a:off x="5064420" y="457133"/>
            <a:ext cx="42546" cy="32535"/>
          </a:xfrm>
          <a:custGeom>
            <a:avLst/>
            <a:gdLst>
              <a:gd name="T0" fmla="*/ 4 w 9"/>
              <a:gd name="T1" fmla="*/ 0 h 7"/>
              <a:gd name="T2" fmla="*/ 4 w 9"/>
              <a:gd name="T3" fmla="*/ 7 h 7"/>
              <a:gd name="T4" fmla="*/ 4 w 9"/>
              <a:gd name="T5" fmla="*/ 0 h 7"/>
            </a:gdLst>
            <a:ahLst/>
            <a:cxnLst>
              <a:cxn ang="0">
                <a:pos x="T0" y="T1"/>
              </a:cxn>
              <a:cxn ang="0">
                <a:pos x="T2" y="T3"/>
              </a:cxn>
              <a:cxn ang="0">
                <a:pos x="T4" y="T5"/>
              </a:cxn>
            </a:cxnLst>
            <a:rect l="0" t="0" r="r" b="b"/>
            <a:pathLst>
              <a:path w="9" h="7">
                <a:moveTo>
                  <a:pt x="4" y="0"/>
                </a:moveTo>
                <a:cubicBezTo>
                  <a:pt x="0" y="0"/>
                  <a:pt x="0" y="7"/>
                  <a:pt x="4" y="7"/>
                </a:cubicBezTo>
                <a:cubicBezTo>
                  <a:pt x="9" y="7"/>
                  <a:pt x="9" y="0"/>
                  <a:pt x="4" y="0"/>
                </a:cubicBezTo>
              </a:path>
            </a:pathLst>
          </a:custGeom>
          <a:solidFill>
            <a:srgbClr val="80B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57" name="Freeform 71">
            <a:extLst>
              <a:ext uri="{FF2B5EF4-FFF2-40B4-BE49-F238E27FC236}">
                <a16:creationId xmlns:a16="http://schemas.microsoft.com/office/drawing/2014/main" xmlns="" id="{948324DE-D8EE-4384-A5D8-6EF48BF0610D}"/>
              </a:ext>
            </a:extLst>
          </p:cNvPr>
          <p:cNvSpPr>
            <a:spLocks/>
          </p:cNvSpPr>
          <p:nvPr/>
        </p:nvSpPr>
        <p:spPr bwMode="auto">
          <a:xfrm flipH="1" flipV="1">
            <a:off x="911255" y="1162214"/>
            <a:ext cx="52557" cy="37541"/>
          </a:xfrm>
          <a:custGeom>
            <a:avLst/>
            <a:gdLst>
              <a:gd name="T0" fmla="*/ 5 w 11"/>
              <a:gd name="T1" fmla="*/ 0 h 8"/>
              <a:gd name="T2" fmla="*/ 5 w 11"/>
              <a:gd name="T3" fmla="*/ 8 h 8"/>
              <a:gd name="T4" fmla="*/ 5 w 11"/>
              <a:gd name="T5" fmla="*/ 0 h 8"/>
            </a:gdLst>
            <a:ahLst/>
            <a:cxnLst>
              <a:cxn ang="0">
                <a:pos x="T0" y="T1"/>
              </a:cxn>
              <a:cxn ang="0">
                <a:pos x="T2" y="T3"/>
              </a:cxn>
              <a:cxn ang="0">
                <a:pos x="T4" y="T5"/>
              </a:cxn>
            </a:cxnLst>
            <a:rect l="0" t="0" r="r" b="b"/>
            <a:pathLst>
              <a:path w="11" h="8">
                <a:moveTo>
                  <a:pt x="5" y="0"/>
                </a:moveTo>
                <a:cubicBezTo>
                  <a:pt x="0" y="0"/>
                  <a:pt x="0" y="8"/>
                  <a:pt x="5" y="8"/>
                </a:cubicBezTo>
                <a:cubicBezTo>
                  <a:pt x="11" y="8"/>
                  <a:pt x="11" y="0"/>
                  <a:pt x="5" y="0"/>
                </a:cubicBezTo>
              </a:path>
            </a:pathLst>
          </a:custGeom>
          <a:solidFill>
            <a:srgbClr val="80B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TextBox 5"/>
          <p:cNvSpPr txBox="1"/>
          <p:nvPr/>
        </p:nvSpPr>
        <p:spPr>
          <a:xfrm>
            <a:off x="81027" y="1195545"/>
            <a:ext cx="5377981" cy="646331"/>
          </a:xfrm>
          <a:prstGeom prst="rect">
            <a:avLst/>
          </a:prstGeom>
          <a:noFill/>
        </p:spPr>
        <p:txBody>
          <a:bodyPr wrap="square" rtlCol="0">
            <a:spAutoFit/>
          </a:bodyPr>
          <a:lstStyle/>
          <a:p>
            <a:pPr algn="just"/>
            <a:r>
              <a:rPr lang="en-US" sz="3600" u="sng" dirty="0" smtClean="0">
                <a:solidFill>
                  <a:schemeClr val="bg1"/>
                </a:solidFill>
                <a:latin typeface="Arial Rounded MT Bold" panose="020F0704030504030204" pitchFamily="34" charset="0"/>
              </a:rPr>
              <a:t>Result Obtained</a:t>
            </a:r>
            <a:endParaRPr lang="en-US" sz="3600" u="sng" dirty="0">
              <a:solidFill>
                <a:schemeClr val="bg1"/>
              </a:solidFill>
              <a:latin typeface="Arial Rounded MT Bold" panose="020F0704030504030204" pitchFamily="34" charset="0"/>
            </a:endParaRP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936" y="34730"/>
            <a:ext cx="556941" cy="556941"/>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2406" y="2837024"/>
            <a:ext cx="3260765" cy="1193251"/>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59309" y="2837024"/>
            <a:ext cx="3257177" cy="1193251"/>
          </a:xfrm>
          <a:prstGeom prst="rect">
            <a:avLst/>
          </a:prstGeom>
        </p:spPr>
      </p:pic>
      <p:pic>
        <p:nvPicPr>
          <p:cNvPr id="4" name="Picture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2406" y="5360663"/>
            <a:ext cx="3260765" cy="1269458"/>
          </a:xfrm>
          <a:prstGeom prst="rect">
            <a:avLst/>
          </a:prstGeom>
        </p:spPr>
      </p:pic>
      <p:pic>
        <p:nvPicPr>
          <p:cNvPr id="5" name="Picture 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33136" y="5360663"/>
            <a:ext cx="3183349" cy="1269458"/>
          </a:xfrm>
          <a:prstGeom prst="rect">
            <a:avLst/>
          </a:prstGeom>
        </p:spPr>
      </p:pic>
    </p:spTree>
    <p:extLst>
      <p:ext uri="{BB962C8B-B14F-4D97-AF65-F5344CB8AC3E}">
        <p14:creationId xmlns:p14="http://schemas.microsoft.com/office/powerpoint/2010/main" val="42949755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45">
            <a:extLst>
              <a:ext uri="{FF2B5EF4-FFF2-40B4-BE49-F238E27FC236}">
                <a16:creationId xmlns:a16="http://schemas.microsoft.com/office/drawing/2014/main" xmlns="" id="{4448A793-8329-49B9-9DE3-21C1DA3A65E7}"/>
              </a:ext>
            </a:extLst>
          </p:cNvPr>
          <p:cNvSpPr>
            <a:spLocks noChangeArrowheads="1"/>
          </p:cNvSpPr>
          <p:nvPr/>
        </p:nvSpPr>
        <p:spPr bwMode="auto">
          <a:xfrm>
            <a:off x="-8472" y="-355205"/>
            <a:ext cx="12200471" cy="7220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36" name="Freeform 62">
            <a:extLst>
              <a:ext uri="{FF2B5EF4-FFF2-40B4-BE49-F238E27FC236}">
                <a16:creationId xmlns:a16="http://schemas.microsoft.com/office/drawing/2014/main" xmlns="" id="{3A21FE92-8D60-4A49-A494-8EE56EF08688}"/>
              </a:ext>
            </a:extLst>
          </p:cNvPr>
          <p:cNvSpPr>
            <a:spLocks/>
          </p:cNvSpPr>
          <p:nvPr/>
        </p:nvSpPr>
        <p:spPr bwMode="auto">
          <a:xfrm>
            <a:off x="4964314" y="1450688"/>
            <a:ext cx="37541" cy="27530"/>
          </a:xfrm>
          <a:custGeom>
            <a:avLst/>
            <a:gdLst>
              <a:gd name="T0" fmla="*/ 4 w 8"/>
              <a:gd name="T1" fmla="*/ 0 h 6"/>
              <a:gd name="T2" fmla="*/ 4 w 8"/>
              <a:gd name="T3" fmla="*/ 6 h 6"/>
              <a:gd name="T4" fmla="*/ 4 w 8"/>
              <a:gd name="T5" fmla="*/ 0 h 6"/>
            </a:gdLst>
            <a:ahLst/>
            <a:cxnLst>
              <a:cxn ang="0">
                <a:pos x="T0" y="T1"/>
              </a:cxn>
              <a:cxn ang="0">
                <a:pos x="T2" y="T3"/>
              </a:cxn>
              <a:cxn ang="0">
                <a:pos x="T4" y="T5"/>
              </a:cxn>
            </a:cxnLst>
            <a:rect l="0" t="0" r="r" b="b"/>
            <a:pathLst>
              <a:path w="8" h="6">
                <a:moveTo>
                  <a:pt x="4" y="0"/>
                </a:moveTo>
                <a:cubicBezTo>
                  <a:pt x="0" y="0"/>
                  <a:pt x="0" y="6"/>
                  <a:pt x="4" y="6"/>
                </a:cubicBezTo>
                <a:cubicBezTo>
                  <a:pt x="8" y="6"/>
                  <a:pt x="8" y="0"/>
                  <a:pt x="4" y="0"/>
                </a:cubicBezTo>
              </a:path>
            </a:pathLst>
          </a:custGeom>
          <a:solidFill>
            <a:srgbClr val="80B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42" name="Freeform 63">
            <a:extLst>
              <a:ext uri="{FF2B5EF4-FFF2-40B4-BE49-F238E27FC236}">
                <a16:creationId xmlns:a16="http://schemas.microsoft.com/office/drawing/2014/main" xmlns="" id="{EE91614B-9A06-47DB-80F5-71724205259C}"/>
              </a:ext>
            </a:extLst>
          </p:cNvPr>
          <p:cNvSpPr>
            <a:spLocks/>
          </p:cNvSpPr>
          <p:nvPr/>
        </p:nvSpPr>
        <p:spPr bwMode="auto">
          <a:xfrm>
            <a:off x="4959309" y="2629442"/>
            <a:ext cx="20021" cy="15016"/>
          </a:xfrm>
          <a:custGeom>
            <a:avLst/>
            <a:gdLst>
              <a:gd name="T0" fmla="*/ 2 w 4"/>
              <a:gd name="T1" fmla="*/ 0 h 3"/>
              <a:gd name="T2" fmla="*/ 2 w 4"/>
              <a:gd name="T3" fmla="*/ 3 h 3"/>
              <a:gd name="T4" fmla="*/ 2 w 4"/>
              <a:gd name="T5" fmla="*/ 0 h 3"/>
            </a:gdLst>
            <a:ahLst/>
            <a:cxnLst>
              <a:cxn ang="0">
                <a:pos x="T0" y="T1"/>
              </a:cxn>
              <a:cxn ang="0">
                <a:pos x="T2" y="T3"/>
              </a:cxn>
              <a:cxn ang="0">
                <a:pos x="T4" y="T5"/>
              </a:cxn>
            </a:cxnLst>
            <a:rect l="0" t="0" r="r" b="b"/>
            <a:pathLst>
              <a:path w="4" h="3">
                <a:moveTo>
                  <a:pt x="2" y="0"/>
                </a:moveTo>
                <a:cubicBezTo>
                  <a:pt x="0" y="0"/>
                  <a:pt x="0" y="3"/>
                  <a:pt x="2" y="3"/>
                </a:cubicBezTo>
                <a:cubicBezTo>
                  <a:pt x="4" y="3"/>
                  <a:pt x="4" y="0"/>
                  <a:pt x="2" y="0"/>
                </a:cubicBezTo>
              </a:path>
            </a:pathLst>
          </a:custGeom>
          <a:solidFill>
            <a:srgbClr val="80B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50" name="Freeform 67">
            <a:extLst>
              <a:ext uri="{FF2B5EF4-FFF2-40B4-BE49-F238E27FC236}">
                <a16:creationId xmlns:a16="http://schemas.microsoft.com/office/drawing/2014/main" xmlns="" id="{8F38533F-9EC7-4A58-9905-165435F7F4B1}"/>
              </a:ext>
            </a:extLst>
          </p:cNvPr>
          <p:cNvSpPr>
            <a:spLocks/>
          </p:cNvSpPr>
          <p:nvPr/>
        </p:nvSpPr>
        <p:spPr bwMode="auto">
          <a:xfrm>
            <a:off x="4531354" y="4934392"/>
            <a:ext cx="47551" cy="32535"/>
          </a:xfrm>
          <a:custGeom>
            <a:avLst/>
            <a:gdLst>
              <a:gd name="T0" fmla="*/ 3 w 10"/>
              <a:gd name="T1" fmla="*/ 0 h 7"/>
              <a:gd name="T2" fmla="*/ 0 w 10"/>
              <a:gd name="T3" fmla="*/ 3 h 7"/>
              <a:gd name="T4" fmla="*/ 3 w 10"/>
              <a:gd name="T5" fmla="*/ 7 h 7"/>
              <a:gd name="T6" fmla="*/ 3 w 10"/>
              <a:gd name="T7" fmla="*/ 7 h 7"/>
              <a:gd name="T8" fmla="*/ 8 w 10"/>
              <a:gd name="T9" fmla="*/ 6 h 7"/>
              <a:gd name="T10" fmla="*/ 8 w 10"/>
              <a:gd name="T11" fmla="*/ 1 h 7"/>
              <a:gd name="T12" fmla="*/ 3 w 10"/>
              <a:gd name="T13" fmla="*/ 0 h 7"/>
              <a:gd name="T14" fmla="*/ 3 w 10"/>
              <a:gd name="T15" fmla="*/ 0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7">
                <a:moveTo>
                  <a:pt x="3" y="0"/>
                </a:moveTo>
                <a:cubicBezTo>
                  <a:pt x="1" y="0"/>
                  <a:pt x="0" y="2"/>
                  <a:pt x="0" y="3"/>
                </a:cubicBezTo>
                <a:cubicBezTo>
                  <a:pt x="0" y="5"/>
                  <a:pt x="1" y="7"/>
                  <a:pt x="3" y="7"/>
                </a:cubicBezTo>
                <a:cubicBezTo>
                  <a:pt x="3" y="7"/>
                  <a:pt x="3" y="7"/>
                  <a:pt x="3" y="7"/>
                </a:cubicBezTo>
                <a:cubicBezTo>
                  <a:pt x="5" y="6"/>
                  <a:pt x="6" y="6"/>
                  <a:pt x="8" y="6"/>
                </a:cubicBezTo>
                <a:cubicBezTo>
                  <a:pt x="10" y="5"/>
                  <a:pt x="10" y="1"/>
                  <a:pt x="8" y="1"/>
                </a:cubicBezTo>
                <a:cubicBezTo>
                  <a:pt x="6" y="0"/>
                  <a:pt x="5" y="0"/>
                  <a:pt x="3" y="0"/>
                </a:cubicBezTo>
                <a:cubicBezTo>
                  <a:pt x="3" y="0"/>
                  <a:pt x="3" y="0"/>
                  <a:pt x="3" y="0"/>
                </a:cubicBezTo>
              </a:path>
            </a:pathLst>
          </a:custGeom>
          <a:solidFill>
            <a:srgbClr val="80B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54" name="Freeform 69">
            <a:extLst>
              <a:ext uri="{FF2B5EF4-FFF2-40B4-BE49-F238E27FC236}">
                <a16:creationId xmlns:a16="http://schemas.microsoft.com/office/drawing/2014/main" xmlns="" id="{9A040EAB-64A7-49E5-B6D4-BE7C435510F4}"/>
              </a:ext>
            </a:extLst>
          </p:cNvPr>
          <p:cNvSpPr>
            <a:spLocks/>
          </p:cNvSpPr>
          <p:nvPr/>
        </p:nvSpPr>
        <p:spPr bwMode="auto">
          <a:xfrm>
            <a:off x="4653984" y="3575448"/>
            <a:ext cx="47551" cy="32535"/>
          </a:xfrm>
          <a:custGeom>
            <a:avLst/>
            <a:gdLst>
              <a:gd name="T0" fmla="*/ 3 w 10"/>
              <a:gd name="T1" fmla="*/ 0 h 7"/>
              <a:gd name="T2" fmla="*/ 0 w 10"/>
              <a:gd name="T3" fmla="*/ 4 h 7"/>
              <a:gd name="T4" fmla="*/ 0 w 10"/>
              <a:gd name="T5" fmla="*/ 4 h 7"/>
              <a:gd name="T6" fmla="*/ 0 w 10"/>
              <a:gd name="T7" fmla="*/ 4 h 7"/>
              <a:gd name="T8" fmla="*/ 3 w 10"/>
              <a:gd name="T9" fmla="*/ 7 h 7"/>
              <a:gd name="T10" fmla="*/ 4 w 10"/>
              <a:gd name="T11" fmla="*/ 7 h 7"/>
              <a:gd name="T12" fmla="*/ 4 w 10"/>
              <a:gd name="T13" fmla="*/ 7 h 7"/>
              <a:gd name="T14" fmla="*/ 6 w 10"/>
              <a:gd name="T15" fmla="*/ 7 h 7"/>
              <a:gd name="T16" fmla="*/ 6 w 10"/>
              <a:gd name="T17" fmla="*/ 0 h 7"/>
              <a:gd name="T18" fmla="*/ 4 w 10"/>
              <a:gd name="T19" fmla="*/ 0 h 7"/>
              <a:gd name="T20" fmla="*/ 4 w 10"/>
              <a:gd name="T21" fmla="*/ 0 h 7"/>
              <a:gd name="T22" fmla="*/ 3 w 10"/>
              <a:gd name="T23"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 h="7">
                <a:moveTo>
                  <a:pt x="3" y="0"/>
                </a:moveTo>
                <a:cubicBezTo>
                  <a:pt x="1" y="0"/>
                  <a:pt x="0" y="2"/>
                  <a:pt x="0" y="4"/>
                </a:cubicBezTo>
                <a:cubicBezTo>
                  <a:pt x="0" y="4"/>
                  <a:pt x="0" y="4"/>
                  <a:pt x="0" y="4"/>
                </a:cubicBezTo>
                <a:cubicBezTo>
                  <a:pt x="0" y="4"/>
                  <a:pt x="0" y="4"/>
                  <a:pt x="0" y="4"/>
                </a:cubicBezTo>
                <a:cubicBezTo>
                  <a:pt x="0" y="5"/>
                  <a:pt x="1" y="7"/>
                  <a:pt x="3" y="7"/>
                </a:cubicBezTo>
                <a:cubicBezTo>
                  <a:pt x="3" y="7"/>
                  <a:pt x="4" y="7"/>
                  <a:pt x="4" y="7"/>
                </a:cubicBezTo>
                <a:cubicBezTo>
                  <a:pt x="4" y="7"/>
                  <a:pt x="4" y="7"/>
                  <a:pt x="4" y="7"/>
                </a:cubicBezTo>
                <a:cubicBezTo>
                  <a:pt x="4" y="7"/>
                  <a:pt x="5" y="7"/>
                  <a:pt x="6" y="7"/>
                </a:cubicBezTo>
                <a:cubicBezTo>
                  <a:pt x="10" y="7"/>
                  <a:pt x="10" y="0"/>
                  <a:pt x="6" y="0"/>
                </a:cubicBezTo>
                <a:cubicBezTo>
                  <a:pt x="5" y="0"/>
                  <a:pt x="4" y="0"/>
                  <a:pt x="4" y="0"/>
                </a:cubicBezTo>
                <a:cubicBezTo>
                  <a:pt x="4" y="0"/>
                  <a:pt x="4" y="0"/>
                  <a:pt x="4" y="0"/>
                </a:cubicBezTo>
                <a:cubicBezTo>
                  <a:pt x="4" y="0"/>
                  <a:pt x="3" y="0"/>
                  <a:pt x="3" y="0"/>
                </a:cubicBezTo>
              </a:path>
            </a:pathLst>
          </a:custGeom>
          <a:solidFill>
            <a:srgbClr val="80B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58" name="Freeform 72">
            <a:extLst>
              <a:ext uri="{FF2B5EF4-FFF2-40B4-BE49-F238E27FC236}">
                <a16:creationId xmlns:a16="http://schemas.microsoft.com/office/drawing/2014/main" xmlns="" id="{0486D2BF-08D4-419C-A465-CFE459166417}"/>
              </a:ext>
            </a:extLst>
          </p:cNvPr>
          <p:cNvSpPr>
            <a:spLocks/>
          </p:cNvSpPr>
          <p:nvPr/>
        </p:nvSpPr>
        <p:spPr bwMode="auto">
          <a:xfrm>
            <a:off x="5064420" y="457133"/>
            <a:ext cx="42546" cy="32535"/>
          </a:xfrm>
          <a:custGeom>
            <a:avLst/>
            <a:gdLst>
              <a:gd name="T0" fmla="*/ 4 w 9"/>
              <a:gd name="T1" fmla="*/ 0 h 7"/>
              <a:gd name="T2" fmla="*/ 4 w 9"/>
              <a:gd name="T3" fmla="*/ 7 h 7"/>
              <a:gd name="T4" fmla="*/ 4 w 9"/>
              <a:gd name="T5" fmla="*/ 0 h 7"/>
            </a:gdLst>
            <a:ahLst/>
            <a:cxnLst>
              <a:cxn ang="0">
                <a:pos x="T0" y="T1"/>
              </a:cxn>
              <a:cxn ang="0">
                <a:pos x="T2" y="T3"/>
              </a:cxn>
              <a:cxn ang="0">
                <a:pos x="T4" y="T5"/>
              </a:cxn>
            </a:cxnLst>
            <a:rect l="0" t="0" r="r" b="b"/>
            <a:pathLst>
              <a:path w="9" h="7">
                <a:moveTo>
                  <a:pt x="4" y="0"/>
                </a:moveTo>
                <a:cubicBezTo>
                  <a:pt x="0" y="0"/>
                  <a:pt x="0" y="7"/>
                  <a:pt x="4" y="7"/>
                </a:cubicBezTo>
                <a:cubicBezTo>
                  <a:pt x="9" y="7"/>
                  <a:pt x="9" y="0"/>
                  <a:pt x="4" y="0"/>
                </a:cubicBezTo>
              </a:path>
            </a:pathLst>
          </a:custGeom>
          <a:solidFill>
            <a:srgbClr val="80B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57" name="Freeform 71">
            <a:extLst>
              <a:ext uri="{FF2B5EF4-FFF2-40B4-BE49-F238E27FC236}">
                <a16:creationId xmlns:a16="http://schemas.microsoft.com/office/drawing/2014/main" xmlns="" id="{948324DE-D8EE-4384-A5D8-6EF48BF0610D}"/>
              </a:ext>
            </a:extLst>
          </p:cNvPr>
          <p:cNvSpPr>
            <a:spLocks/>
          </p:cNvSpPr>
          <p:nvPr/>
        </p:nvSpPr>
        <p:spPr bwMode="auto">
          <a:xfrm flipH="1" flipV="1">
            <a:off x="911255" y="1162214"/>
            <a:ext cx="52557" cy="37541"/>
          </a:xfrm>
          <a:custGeom>
            <a:avLst/>
            <a:gdLst>
              <a:gd name="T0" fmla="*/ 5 w 11"/>
              <a:gd name="T1" fmla="*/ 0 h 8"/>
              <a:gd name="T2" fmla="*/ 5 w 11"/>
              <a:gd name="T3" fmla="*/ 8 h 8"/>
              <a:gd name="T4" fmla="*/ 5 w 11"/>
              <a:gd name="T5" fmla="*/ 0 h 8"/>
            </a:gdLst>
            <a:ahLst/>
            <a:cxnLst>
              <a:cxn ang="0">
                <a:pos x="T0" y="T1"/>
              </a:cxn>
              <a:cxn ang="0">
                <a:pos x="T2" y="T3"/>
              </a:cxn>
              <a:cxn ang="0">
                <a:pos x="T4" y="T5"/>
              </a:cxn>
            </a:cxnLst>
            <a:rect l="0" t="0" r="r" b="b"/>
            <a:pathLst>
              <a:path w="11" h="8">
                <a:moveTo>
                  <a:pt x="5" y="0"/>
                </a:moveTo>
                <a:cubicBezTo>
                  <a:pt x="0" y="0"/>
                  <a:pt x="0" y="8"/>
                  <a:pt x="5" y="8"/>
                </a:cubicBezTo>
                <a:cubicBezTo>
                  <a:pt x="11" y="8"/>
                  <a:pt x="11" y="0"/>
                  <a:pt x="5" y="0"/>
                </a:cubicBezTo>
              </a:path>
            </a:pathLst>
          </a:custGeom>
          <a:solidFill>
            <a:srgbClr val="80B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TextBox 5"/>
          <p:cNvSpPr txBox="1"/>
          <p:nvPr/>
        </p:nvSpPr>
        <p:spPr>
          <a:xfrm>
            <a:off x="68654" y="1127522"/>
            <a:ext cx="5377981" cy="646331"/>
          </a:xfrm>
          <a:prstGeom prst="rect">
            <a:avLst/>
          </a:prstGeom>
          <a:noFill/>
        </p:spPr>
        <p:txBody>
          <a:bodyPr wrap="square" rtlCol="0">
            <a:spAutoFit/>
          </a:bodyPr>
          <a:lstStyle/>
          <a:p>
            <a:pPr algn="just"/>
            <a:r>
              <a:rPr lang="en-US" sz="3600" u="sng" dirty="0" smtClean="0">
                <a:solidFill>
                  <a:schemeClr val="bg1"/>
                </a:solidFill>
                <a:effectLst>
                  <a:outerShdw blurRad="38100" dist="38100" dir="2700000" algn="tl">
                    <a:srgbClr val="000000">
                      <a:alpha val="43137"/>
                    </a:srgbClr>
                  </a:outerShdw>
                </a:effectLst>
                <a:latin typeface="Arial Rounded MT Bold" panose="020F0704030504030204" pitchFamily="34" charset="0"/>
              </a:rPr>
              <a:t>Comparison Table</a:t>
            </a:r>
            <a:endParaRPr lang="en-US" sz="3600" u="sng" dirty="0">
              <a:solidFill>
                <a:schemeClr val="bg1"/>
              </a:solidFill>
              <a:effectLst>
                <a:outerShdw blurRad="38100" dist="38100" dir="2700000" algn="tl">
                  <a:srgbClr val="000000">
                    <a:alpha val="43137"/>
                  </a:srgbClr>
                </a:outerShdw>
              </a:effectLst>
              <a:latin typeface="Arial Rounded MT Bold" panose="020F0704030504030204" pitchFamily="34" charset="0"/>
            </a:endParaRP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936" y="34730"/>
            <a:ext cx="556941" cy="556941"/>
          </a:xfrm>
          <a:prstGeom prst="rect">
            <a:avLst/>
          </a:prstGeom>
        </p:spPr>
      </p:pic>
      <p:graphicFrame>
        <p:nvGraphicFramePr>
          <p:cNvPr id="9" name="Table 8"/>
          <p:cNvGraphicFramePr>
            <a:graphicFrameLocks noGrp="1"/>
          </p:cNvGraphicFramePr>
          <p:nvPr>
            <p:extLst>
              <p:ext uri="{D42A27DB-BD31-4B8C-83A1-F6EECF244321}">
                <p14:modId xmlns:p14="http://schemas.microsoft.com/office/powerpoint/2010/main" val="2361747626"/>
              </p:ext>
            </p:extLst>
          </p:nvPr>
        </p:nvGraphicFramePr>
        <p:xfrm>
          <a:off x="497282" y="2644458"/>
          <a:ext cx="10744940" cy="2850442"/>
        </p:xfrm>
        <a:graphic>
          <a:graphicData uri="http://schemas.openxmlformats.org/drawingml/2006/table">
            <a:tbl>
              <a:tblPr firstRow="1" bandRow="1">
                <a:effectLst>
                  <a:reflection blurRad="6350" stA="50000" endA="300" endPos="55000" dir="5400000" sy="-100000" algn="bl" rotWithShape="0"/>
                </a:effectLst>
                <a:tableStyleId>{5C22544A-7EE6-4342-B048-85BDC9FD1C3A}</a:tableStyleId>
              </a:tblPr>
              <a:tblGrid>
                <a:gridCol w="2148988"/>
                <a:gridCol w="2148988"/>
                <a:gridCol w="2148988"/>
                <a:gridCol w="2148988"/>
                <a:gridCol w="2148988"/>
              </a:tblGrid>
              <a:tr h="557683">
                <a:tc>
                  <a:txBody>
                    <a:bodyPr/>
                    <a:lstStyle/>
                    <a:p>
                      <a:pPr algn="ctr"/>
                      <a:r>
                        <a:rPr lang="en-US" sz="2000" dirty="0" smtClean="0"/>
                        <a:t>MODELS</a:t>
                      </a:r>
                      <a:endParaRPr lang="en-US" sz="2000" dirty="0"/>
                    </a:p>
                  </a:txBody>
                  <a:tcPr/>
                </a:tc>
                <a:tc>
                  <a:txBody>
                    <a:bodyPr/>
                    <a:lstStyle/>
                    <a:p>
                      <a:r>
                        <a:rPr lang="en-US" sz="2000" dirty="0" smtClean="0"/>
                        <a:t>ACCURACY(%)</a:t>
                      </a:r>
                      <a:endParaRPr lang="en-US" sz="2000" dirty="0"/>
                    </a:p>
                  </a:txBody>
                  <a:tcPr/>
                </a:tc>
                <a:tc>
                  <a:txBody>
                    <a:bodyPr/>
                    <a:lstStyle/>
                    <a:p>
                      <a:pPr algn="ctr"/>
                      <a:r>
                        <a:rPr lang="en-US" sz="2000" dirty="0" smtClean="0"/>
                        <a:t>PRECISION</a:t>
                      </a:r>
                      <a:endParaRPr lang="en-US" sz="2000" dirty="0"/>
                    </a:p>
                  </a:txBody>
                  <a:tcPr/>
                </a:tc>
                <a:tc>
                  <a:txBody>
                    <a:bodyPr/>
                    <a:lstStyle/>
                    <a:p>
                      <a:pPr algn="ctr"/>
                      <a:r>
                        <a:rPr lang="en-US" sz="2000" dirty="0" smtClean="0"/>
                        <a:t>RECALL</a:t>
                      </a:r>
                      <a:endParaRPr lang="en-US" sz="2000" dirty="0"/>
                    </a:p>
                  </a:txBody>
                  <a:tcPr/>
                </a:tc>
                <a:tc>
                  <a:txBody>
                    <a:bodyPr/>
                    <a:lstStyle/>
                    <a:p>
                      <a:pPr algn="ctr"/>
                      <a:r>
                        <a:rPr lang="en-US" sz="2000" dirty="0" smtClean="0"/>
                        <a:t>F1 SCORE</a:t>
                      </a:r>
                      <a:endParaRPr lang="en-US" sz="2000" dirty="0"/>
                    </a:p>
                  </a:txBody>
                  <a:tcPr/>
                </a:tc>
              </a:tr>
              <a:tr h="540733">
                <a:tc>
                  <a:txBody>
                    <a:bodyPr/>
                    <a:lstStyle/>
                    <a:p>
                      <a:pPr algn="ctr"/>
                      <a:r>
                        <a:rPr lang="en-US" sz="2000" dirty="0" smtClean="0">
                          <a:latin typeface="Arial Narrow" panose="020B0606020202030204" pitchFamily="34" charset="0"/>
                        </a:rPr>
                        <a:t>Random</a:t>
                      </a:r>
                      <a:r>
                        <a:rPr lang="en-US" sz="2000" baseline="0" dirty="0" smtClean="0">
                          <a:latin typeface="Arial Narrow" panose="020B0606020202030204" pitchFamily="34" charset="0"/>
                        </a:rPr>
                        <a:t> Forest</a:t>
                      </a:r>
                      <a:endParaRPr lang="en-US" sz="2000" dirty="0">
                        <a:latin typeface="Arial Narrow" panose="020B0606020202030204" pitchFamily="34" charset="0"/>
                      </a:endParaRPr>
                    </a:p>
                  </a:txBody>
                  <a:tcPr/>
                </a:tc>
                <a:tc>
                  <a:txBody>
                    <a:bodyPr/>
                    <a:lstStyle/>
                    <a:p>
                      <a:pPr algn="ctr"/>
                      <a:r>
                        <a:rPr lang="en-US" dirty="0" smtClean="0"/>
                        <a:t>88.29%</a:t>
                      </a:r>
                      <a:endParaRPr lang="en-US" dirty="0"/>
                    </a:p>
                  </a:txBody>
                  <a:tcPr/>
                </a:tc>
                <a:tc>
                  <a:txBody>
                    <a:bodyPr/>
                    <a:lstStyle/>
                    <a:p>
                      <a:pPr algn="ctr"/>
                      <a:r>
                        <a:rPr lang="en-US" dirty="0" smtClean="0"/>
                        <a:t>0.89</a:t>
                      </a:r>
                      <a:endParaRPr lang="en-US" dirty="0"/>
                    </a:p>
                  </a:txBody>
                  <a:tcPr/>
                </a:tc>
                <a:tc>
                  <a:txBody>
                    <a:bodyPr/>
                    <a:lstStyle/>
                    <a:p>
                      <a:pPr algn="ctr"/>
                      <a:r>
                        <a:rPr lang="en-US" dirty="0" smtClean="0"/>
                        <a:t>0.88</a:t>
                      </a:r>
                      <a:endParaRPr lang="en-US" dirty="0"/>
                    </a:p>
                  </a:txBody>
                  <a:tcPr/>
                </a:tc>
                <a:tc>
                  <a:txBody>
                    <a:bodyPr/>
                    <a:lstStyle/>
                    <a:p>
                      <a:pPr algn="ctr"/>
                      <a:r>
                        <a:rPr lang="en-US" dirty="0" smtClean="0"/>
                        <a:t>0.88</a:t>
                      </a:r>
                      <a:endParaRPr lang="en-US" dirty="0"/>
                    </a:p>
                  </a:txBody>
                  <a:tcPr/>
                </a:tc>
              </a:tr>
              <a:tr h="540733">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dirty="0" smtClean="0">
                          <a:latin typeface="Arial Narrow" panose="020B0606020202030204" pitchFamily="34" charset="0"/>
                        </a:rPr>
                        <a:t>Decision</a:t>
                      </a:r>
                      <a:r>
                        <a:rPr lang="en-US" sz="2000" baseline="0" dirty="0" smtClean="0">
                          <a:latin typeface="Arial Narrow" panose="020B0606020202030204" pitchFamily="34" charset="0"/>
                        </a:rPr>
                        <a:t> Tree</a:t>
                      </a:r>
                      <a:endParaRPr lang="en-US" sz="2000" dirty="0" smtClean="0">
                        <a:latin typeface="Arial Narrow" panose="020B0606020202030204" pitchFamily="34" charset="0"/>
                      </a:endParaRPr>
                    </a:p>
                    <a:p>
                      <a:endParaRPr lang="en-US" dirty="0"/>
                    </a:p>
                  </a:txBody>
                  <a:tcPr/>
                </a:tc>
                <a:tc>
                  <a:txBody>
                    <a:bodyPr/>
                    <a:lstStyle/>
                    <a:p>
                      <a:pPr algn="ctr"/>
                      <a:r>
                        <a:rPr lang="en-US" dirty="0" smtClean="0"/>
                        <a:t>85.56%</a:t>
                      </a:r>
                    </a:p>
                    <a:p>
                      <a:pPr algn="ctr"/>
                      <a:endParaRPr lang="en-US" dirty="0"/>
                    </a:p>
                  </a:txBody>
                  <a:tcPr/>
                </a:tc>
                <a:tc>
                  <a:txBody>
                    <a:bodyPr/>
                    <a:lstStyle/>
                    <a:p>
                      <a:pPr algn="ctr"/>
                      <a:r>
                        <a:rPr lang="en-US" dirty="0" smtClean="0"/>
                        <a:t>0.86</a:t>
                      </a:r>
                    </a:p>
                    <a:p>
                      <a:pPr algn="ctr"/>
                      <a:endParaRPr lang="en-US" dirty="0"/>
                    </a:p>
                  </a:txBody>
                  <a:tcPr/>
                </a:tc>
                <a:tc>
                  <a:txBody>
                    <a:bodyPr/>
                    <a:lstStyle/>
                    <a:p>
                      <a:pPr algn="ctr"/>
                      <a:r>
                        <a:rPr lang="en-US" dirty="0" smtClean="0"/>
                        <a:t>0.86</a:t>
                      </a:r>
                      <a:endParaRPr lang="en-US" dirty="0"/>
                    </a:p>
                  </a:txBody>
                  <a:tcPr/>
                </a:tc>
                <a:tc>
                  <a:txBody>
                    <a:bodyPr/>
                    <a:lstStyle/>
                    <a:p>
                      <a:pPr algn="ctr"/>
                      <a:r>
                        <a:rPr lang="en-US" dirty="0" smtClean="0"/>
                        <a:t>0.86</a:t>
                      </a:r>
                      <a:endParaRPr lang="en-US" dirty="0"/>
                    </a:p>
                  </a:txBody>
                  <a:tcPr/>
                </a:tc>
              </a:tr>
              <a:tr h="540733">
                <a:tc>
                  <a:txBody>
                    <a:bodyPr/>
                    <a:lstStyle/>
                    <a:p>
                      <a:pPr algn="ctr"/>
                      <a:r>
                        <a:rPr lang="en-US" sz="2000" dirty="0" smtClean="0">
                          <a:latin typeface="Arial Narrow" panose="020B0606020202030204" pitchFamily="34" charset="0"/>
                        </a:rPr>
                        <a:t>Logistic Regression</a:t>
                      </a:r>
                      <a:endParaRPr lang="en-US" sz="2000" dirty="0">
                        <a:latin typeface="Arial Narrow" panose="020B0606020202030204" pitchFamily="34" charset="0"/>
                      </a:endParaRPr>
                    </a:p>
                  </a:txBody>
                  <a:tcPr/>
                </a:tc>
                <a:tc>
                  <a:txBody>
                    <a:bodyPr/>
                    <a:lstStyle/>
                    <a:p>
                      <a:pPr algn="ctr"/>
                      <a:r>
                        <a:rPr lang="en-US" dirty="0" smtClean="0"/>
                        <a:t>89.37%</a:t>
                      </a:r>
                      <a:endParaRPr lang="en-US" dirty="0"/>
                    </a:p>
                  </a:txBody>
                  <a:tcPr/>
                </a:tc>
                <a:tc>
                  <a:txBody>
                    <a:bodyPr/>
                    <a:lstStyle/>
                    <a:p>
                      <a:pPr algn="ctr"/>
                      <a:r>
                        <a:rPr lang="en-US" dirty="0" smtClean="0"/>
                        <a:t>0.89</a:t>
                      </a:r>
                      <a:endParaRPr lang="en-US" dirty="0"/>
                    </a:p>
                  </a:txBody>
                  <a:tcPr/>
                </a:tc>
                <a:tc>
                  <a:txBody>
                    <a:bodyPr/>
                    <a:lstStyle/>
                    <a:p>
                      <a:pPr algn="ctr"/>
                      <a:r>
                        <a:rPr lang="en-US" dirty="0" smtClean="0"/>
                        <a:t>0.89</a:t>
                      </a:r>
                      <a:endParaRPr lang="en-US" dirty="0"/>
                    </a:p>
                  </a:txBody>
                  <a:tcPr/>
                </a:tc>
                <a:tc>
                  <a:txBody>
                    <a:bodyPr/>
                    <a:lstStyle/>
                    <a:p>
                      <a:pPr algn="ctr"/>
                      <a:r>
                        <a:rPr lang="en-US" dirty="0" smtClean="0"/>
                        <a:t>0.89</a:t>
                      </a:r>
                      <a:endParaRPr lang="en-US" dirty="0"/>
                    </a:p>
                  </a:txBody>
                  <a:tcPr/>
                </a:tc>
              </a:tr>
              <a:tr h="540733">
                <a:tc>
                  <a:txBody>
                    <a:bodyPr/>
                    <a:lstStyle/>
                    <a:p>
                      <a:pPr algn="ctr"/>
                      <a:r>
                        <a:rPr lang="en-US" sz="2000" dirty="0" smtClean="0">
                          <a:latin typeface="Arial Narrow" panose="020B0606020202030204" pitchFamily="34" charset="0"/>
                        </a:rPr>
                        <a:t>SVM</a:t>
                      </a:r>
                      <a:endParaRPr lang="en-US" sz="2000" dirty="0">
                        <a:latin typeface="Arial Narrow" panose="020B0606020202030204" pitchFamily="34" charset="0"/>
                      </a:endParaRPr>
                    </a:p>
                  </a:txBody>
                  <a:tcPr/>
                </a:tc>
                <a:tc>
                  <a:txBody>
                    <a:bodyPr/>
                    <a:lstStyle/>
                    <a:p>
                      <a:pPr algn="ctr"/>
                      <a:r>
                        <a:rPr lang="en-US" dirty="0" smtClean="0"/>
                        <a:t>86.34%</a:t>
                      </a:r>
                      <a:endParaRPr lang="en-US" dirty="0"/>
                    </a:p>
                  </a:txBody>
                  <a:tcPr/>
                </a:tc>
                <a:tc>
                  <a:txBody>
                    <a:bodyPr/>
                    <a:lstStyle/>
                    <a:p>
                      <a:pPr algn="ctr"/>
                      <a:r>
                        <a:rPr lang="en-US" dirty="0" smtClean="0"/>
                        <a:t>0.87</a:t>
                      </a:r>
                      <a:endParaRPr lang="en-US" dirty="0"/>
                    </a:p>
                  </a:txBody>
                  <a:tcPr/>
                </a:tc>
                <a:tc>
                  <a:txBody>
                    <a:bodyPr/>
                    <a:lstStyle/>
                    <a:p>
                      <a:pPr algn="ctr"/>
                      <a:r>
                        <a:rPr lang="en-US" dirty="0" smtClean="0"/>
                        <a:t>0.86</a:t>
                      </a:r>
                      <a:endParaRPr lang="en-US" dirty="0"/>
                    </a:p>
                  </a:txBody>
                  <a:tcPr/>
                </a:tc>
                <a:tc>
                  <a:txBody>
                    <a:bodyPr/>
                    <a:lstStyle/>
                    <a:p>
                      <a:pPr algn="ctr"/>
                      <a:r>
                        <a:rPr lang="en-US" dirty="0" smtClean="0"/>
                        <a:t>0.86</a:t>
                      </a:r>
                      <a:endParaRPr lang="en-US" dirty="0"/>
                    </a:p>
                  </a:txBody>
                  <a:tcPr/>
                </a:tc>
              </a:tr>
            </a:tbl>
          </a:graphicData>
        </a:graphic>
      </p:graphicFrame>
    </p:spTree>
    <p:extLst>
      <p:ext uri="{BB962C8B-B14F-4D97-AF65-F5344CB8AC3E}">
        <p14:creationId xmlns:p14="http://schemas.microsoft.com/office/powerpoint/2010/main" val="279343441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45">
            <a:extLst>
              <a:ext uri="{FF2B5EF4-FFF2-40B4-BE49-F238E27FC236}">
                <a16:creationId xmlns:a16="http://schemas.microsoft.com/office/drawing/2014/main" xmlns="" id="{4448A793-8329-49B9-9DE3-21C1DA3A65E7}"/>
              </a:ext>
            </a:extLst>
          </p:cNvPr>
          <p:cNvSpPr>
            <a:spLocks noChangeArrowheads="1"/>
          </p:cNvSpPr>
          <p:nvPr/>
        </p:nvSpPr>
        <p:spPr bwMode="auto">
          <a:xfrm>
            <a:off x="-8472" y="-355205"/>
            <a:ext cx="12200471" cy="7220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36" name="Freeform 62">
            <a:extLst>
              <a:ext uri="{FF2B5EF4-FFF2-40B4-BE49-F238E27FC236}">
                <a16:creationId xmlns:a16="http://schemas.microsoft.com/office/drawing/2014/main" xmlns="" id="{3A21FE92-8D60-4A49-A494-8EE56EF08688}"/>
              </a:ext>
            </a:extLst>
          </p:cNvPr>
          <p:cNvSpPr>
            <a:spLocks/>
          </p:cNvSpPr>
          <p:nvPr/>
        </p:nvSpPr>
        <p:spPr bwMode="auto">
          <a:xfrm>
            <a:off x="4964314" y="1450688"/>
            <a:ext cx="37541" cy="27530"/>
          </a:xfrm>
          <a:custGeom>
            <a:avLst/>
            <a:gdLst>
              <a:gd name="T0" fmla="*/ 4 w 8"/>
              <a:gd name="T1" fmla="*/ 0 h 6"/>
              <a:gd name="T2" fmla="*/ 4 w 8"/>
              <a:gd name="T3" fmla="*/ 6 h 6"/>
              <a:gd name="T4" fmla="*/ 4 w 8"/>
              <a:gd name="T5" fmla="*/ 0 h 6"/>
            </a:gdLst>
            <a:ahLst/>
            <a:cxnLst>
              <a:cxn ang="0">
                <a:pos x="T0" y="T1"/>
              </a:cxn>
              <a:cxn ang="0">
                <a:pos x="T2" y="T3"/>
              </a:cxn>
              <a:cxn ang="0">
                <a:pos x="T4" y="T5"/>
              </a:cxn>
            </a:cxnLst>
            <a:rect l="0" t="0" r="r" b="b"/>
            <a:pathLst>
              <a:path w="8" h="6">
                <a:moveTo>
                  <a:pt x="4" y="0"/>
                </a:moveTo>
                <a:cubicBezTo>
                  <a:pt x="0" y="0"/>
                  <a:pt x="0" y="6"/>
                  <a:pt x="4" y="6"/>
                </a:cubicBezTo>
                <a:cubicBezTo>
                  <a:pt x="8" y="6"/>
                  <a:pt x="8" y="0"/>
                  <a:pt x="4" y="0"/>
                </a:cubicBezTo>
              </a:path>
            </a:pathLst>
          </a:custGeom>
          <a:solidFill>
            <a:srgbClr val="80B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42" name="Freeform 63">
            <a:extLst>
              <a:ext uri="{FF2B5EF4-FFF2-40B4-BE49-F238E27FC236}">
                <a16:creationId xmlns:a16="http://schemas.microsoft.com/office/drawing/2014/main" xmlns="" id="{EE91614B-9A06-47DB-80F5-71724205259C}"/>
              </a:ext>
            </a:extLst>
          </p:cNvPr>
          <p:cNvSpPr>
            <a:spLocks/>
          </p:cNvSpPr>
          <p:nvPr/>
        </p:nvSpPr>
        <p:spPr bwMode="auto">
          <a:xfrm>
            <a:off x="4959309" y="2629442"/>
            <a:ext cx="20021" cy="15016"/>
          </a:xfrm>
          <a:custGeom>
            <a:avLst/>
            <a:gdLst>
              <a:gd name="T0" fmla="*/ 2 w 4"/>
              <a:gd name="T1" fmla="*/ 0 h 3"/>
              <a:gd name="T2" fmla="*/ 2 w 4"/>
              <a:gd name="T3" fmla="*/ 3 h 3"/>
              <a:gd name="T4" fmla="*/ 2 w 4"/>
              <a:gd name="T5" fmla="*/ 0 h 3"/>
            </a:gdLst>
            <a:ahLst/>
            <a:cxnLst>
              <a:cxn ang="0">
                <a:pos x="T0" y="T1"/>
              </a:cxn>
              <a:cxn ang="0">
                <a:pos x="T2" y="T3"/>
              </a:cxn>
              <a:cxn ang="0">
                <a:pos x="T4" y="T5"/>
              </a:cxn>
            </a:cxnLst>
            <a:rect l="0" t="0" r="r" b="b"/>
            <a:pathLst>
              <a:path w="4" h="3">
                <a:moveTo>
                  <a:pt x="2" y="0"/>
                </a:moveTo>
                <a:cubicBezTo>
                  <a:pt x="0" y="0"/>
                  <a:pt x="0" y="3"/>
                  <a:pt x="2" y="3"/>
                </a:cubicBezTo>
                <a:cubicBezTo>
                  <a:pt x="4" y="3"/>
                  <a:pt x="4" y="0"/>
                  <a:pt x="2" y="0"/>
                </a:cubicBezTo>
              </a:path>
            </a:pathLst>
          </a:custGeom>
          <a:solidFill>
            <a:srgbClr val="80B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50" name="Freeform 67">
            <a:extLst>
              <a:ext uri="{FF2B5EF4-FFF2-40B4-BE49-F238E27FC236}">
                <a16:creationId xmlns:a16="http://schemas.microsoft.com/office/drawing/2014/main" xmlns="" id="{8F38533F-9EC7-4A58-9905-165435F7F4B1}"/>
              </a:ext>
            </a:extLst>
          </p:cNvPr>
          <p:cNvSpPr>
            <a:spLocks/>
          </p:cNvSpPr>
          <p:nvPr/>
        </p:nvSpPr>
        <p:spPr bwMode="auto">
          <a:xfrm>
            <a:off x="4531354" y="4934392"/>
            <a:ext cx="47551" cy="32535"/>
          </a:xfrm>
          <a:custGeom>
            <a:avLst/>
            <a:gdLst>
              <a:gd name="T0" fmla="*/ 3 w 10"/>
              <a:gd name="T1" fmla="*/ 0 h 7"/>
              <a:gd name="T2" fmla="*/ 0 w 10"/>
              <a:gd name="T3" fmla="*/ 3 h 7"/>
              <a:gd name="T4" fmla="*/ 3 w 10"/>
              <a:gd name="T5" fmla="*/ 7 h 7"/>
              <a:gd name="T6" fmla="*/ 3 w 10"/>
              <a:gd name="T7" fmla="*/ 7 h 7"/>
              <a:gd name="T8" fmla="*/ 8 w 10"/>
              <a:gd name="T9" fmla="*/ 6 h 7"/>
              <a:gd name="T10" fmla="*/ 8 w 10"/>
              <a:gd name="T11" fmla="*/ 1 h 7"/>
              <a:gd name="T12" fmla="*/ 3 w 10"/>
              <a:gd name="T13" fmla="*/ 0 h 7"/>
              <a:gd name="T14" fmla="*/ 3 w 10"/>
              <a:gd name="T15" fmla="*/ 0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7">
                <a:moveTo>
                  <a:pt x="3" y="0"/>
                </a:moveTo>
                <a:cubicBezTo>
                  <a:pt x="1" y="0"/>
                  <a:pt x="0" y="2"/>
                  <a:pt x="0" y="3"/>
                </a:cubicBezTo>
                <a:cubicBezTo>
                  <a:pt x="0" y="5"/>
                  <a:pt x="1" y="7"/>
                  <a:pt x="3" y="7"/>
                </a:cubicBezTo>
                <a:cubicBezTo>
                  <a:pt x="3" y="7"/>
                  <a:pt x="3" y="7"/>
                  <a:pt x="3" y="7"/>
                </a:cubicBezTo>
                <a:cubicBezTo>
                  <a:pt x="5" y="6"/>
                  <a:pt x="6" y="6"/>
                  <a:pt x="8" y="6"/>
                </a:cubicBezTo>
                <a:cubicBezTo>
                  <a:pt x="10" y="5"/>
                  <a:pt x="10" y="1"/>
                  <a:pt x="8" y="1"/>
                </a:cubicBezTo>
                <a:cubicBezTo>
                  <a:pt x="6" y="0"/>
                  <a:pt x="5" y="0"/>
                  <a:pt x="3" y="0"/>
                </a:cubicBezTo>
                <a:cubicBezTo>
                  <a:pt x="3" y="0"/>
                  <a:pt x="3" y="0"/>
                  <a:pt x="3" y="0"/>
                </a:cubicBezTo>
              </a:path>
            </a:pathLst>
          </a:custGeom>
          <a:solidFill>
            <a:srgbClr val="80B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54" name="Freeform 69">
            <a:extLst>
              <a:ext uri="{FF2B5EF4-FFF2-40B4-BE49-F238E27FC236}">
                <a16:creationId xmlns:a16="http://schemas.microsoft.com/office/drawing/2014/main" xmlns="" id="{9A040EAB-64A7-49E5-B6D4-BE7C435510F4}"/>
              </a:ext>
            </a:extLst>
          </p:cNvPr>
          <p:cNvSpPr>
            <a:spLocks/>
          </p:cNvSpPr>
          <p:nvPr/>
        </p:nvSpPr>
        <p:spPr bwMode="auto">
          <a:xfrm>
            <a:off x="4653984" y="3575448"/>
            <a:ext cx="47551" cy="32535"/>
          </a:xfrm>
          <a:custGeom>
            <a:avLst/>
            <a:gdLst>
              <a:gd name="T0" fmla="*/ 3 w 10"/>
              <a:gd name="T1" fmla="*/ 0 h 7"/>
              <a:gd name="T2" fmla="*/ 0 w 10"/>
              <a:gd name="T3" fmla="*/ 4 h 7"/>
              <a:gd name="T4" fmla="*/ 0 w 10"/>
              <a:gd name="T5" fmla="*/ 4 h 7"/>
              <a:gd name="T6" fmla="*/ 0 w 10"/>
              <a:gd name="T7" fmla="*/ 4 h 7"/>
              <a:gd name="T8" fmla="*/ 3 w 10"/>
              <a:gd name="T9" fmla="*/ 7 h 7"/>
              <a:gd name="T10" fmla="*/ 4 w 10"/>
              <a:gd name="T11" fmla="*/ 7 h 7"/>
              <a:gd name="T12" fmla="*/ 4 w 10"/>
              <a:gd name="T13" fmla="*/ 7 h 7"/>
              <a:gd name="T14" fmla="*/ 6 w 10"/>
              <a:gd name="T15" fmla="*/ 7 h 7"/>
              <a:gd name="T16" fmla="*/ 6 w 10"/>
              <a:gd name="T17" fmla="*/ 0 h 7"/>
              <a:gd name="T18" fmla="*/ 4 w 10"/>
              <a:gd name="T19" fmla="*/ 0 h 7"/>
              <a:gd name="T20" fmla="*/ 4 w 10"/>
              <a:gd name="T21" fmla="*/ 0 h 7"/>
              <a:gd name="T22" fmla="*/ 3 w 10"/>
              <a:gd name="T23"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 h="7">
                <a:moveTo>
                  <a:pt x="3" y="0"/>
                </a:moveTo>
                <a:cubicBezTo>
                  <a:pt x="1" y="0"/>
                  <a:pt x="0" y="2"/>
                  <a:pt x="0" y="4"/>
                </a:cubicBezTo>
                <a:cubicBezTo>
                  <a:pt x="0" y="4"/>
                  <a:pt x="0" y="4"/>
                  <a:pt x="0" y="4"/>
                </a:cubicBezTo>
                <a:cubicBezTo>
                  <a:pt x="0" y="4"/>
                  <a:pt x="0" y="4"/>
                  <a:pt x="0" y="4"/>
                </a:cubicBezTo>
                <a:cubicBezTo>
                  <a:pt x="0" y="5"/>
                  <a:pt x="1" y="7"/>
                  <a:pt x="3" y="7"/>
                </a:cubicBezTo>
                <a:cubicBezTo>
                  <a:pt x="3" y="7"/>
                  <a:pt x="4" y="7"/>
                  <a:pt x="4" y="7"/>
                </a:cubicBezTo>
                <a:cubicBezTo>
                  <a:pt x="4" y="7"/>
                  <a:pt x="4" y="7"/>
                  <a:pt x="4" y="7"/>
                </a:cubicBezTo>
                <a:cubicBezTo>
                  <a:pt x="4" y="7"/>
                  <a:pt x="5" y="7"/>
                  <a:pt x="6" y="7"/>
                </a:cubicBezTo>
                <a:cubicBezTo>
                  <a:pt x="10" y="7"/>
                  <a:pt x="10" y="0"/>
                  <a:pt x="6" y="0"/>
                </a:cubicBezTo>
                <a:cubicBezTo>
                  <a:pt x="5" y="0"/>
                  <a:pt x="4" y="0"/>
                  <a:pt x="4" y="0"/>
                </a:cubicBezTo>
                <a:cubicBezTo>
                  <a:pt x="4" y="0"/>
                  <a:pt x="4" y="0"/>
                  <a:pt x="4" y="0"/>
                </a:cubicBezTo>
                <a:cubicBezTo>
                  <a:pt x="4" y="0"/>
                  <a:pt x="3" y="0"/>
                  <a:pt x="3" y="0"/>
                </a:cubicBezTo>
              </a:path>
            </a:pathLst>
          </a:custGeom>
          <a:solidFill>
            <a:srgbClr val="80B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58" name="Freeform 72">
            <a:extLst>
              <a:ext uri="{FF2B5EF4-FFF2-40B4-BE49-F238E27FC236}">
                <a16:creationId xmlns:a16="http://schemas.microsoft.com/office/drawing/2014/main" xmlns="" id="{0486D2BF-08D4-419C-A465-CFE459166417}"/>
              </a:ext>
            </a:extLst>
          </p:cNvPr>
          <p:cNvSpPr>
            <a:spLocks/>
          </p:cNvSpPr>
          <p:nvPr/>
        </p:nvSpPr>
        <p:spPr bwMode="auto">
          <a:xfrm>
            <a:off x="5064420" y="457133"/>
            <a:ext cx="42546" cy="32535"/>
          </a:xfrm>
          <a:custGeom>
            <a:avLst/>
            <a:gdLst>
              <a:gd name="T0" fmla="*/ 4 w 9"/>
              <a:gd name="T1" fmla="*/ 0 h 7"/>
              <a:gd name="T2" fmla="*/ 4 w 9"/>
              <a:gd name="T3" fmla="*/ 7 h 7"/>
              <a:gd name="T4" fmla="*/ 4 w 9"/>
              <a:gd name="T5" fmla="*/ 0 h 7"/>
            </a:gdLst>
            <a:ahLst/>
            <a:cxnLst>
              <a:cxn ang="0">
                <a:pos x="T0" y="T1"/>
              </a:cxn>
              <a:cxn ang="0">
                <a:pos x="T2" y="T3"/>
              </a:cxn>
              <a:cxn ang="0">
                <a:pos x="T4" y="T5"/>
              </a:cxn>
            </a:cxnLst>
            <a:rect l="0" t="0" r="r" b="b"/>
            <a:pathLst>
              <a:path w="9" h="7">
                <a:moveTo>
                  <a:pt x="4" y="0"/>
                </a:moveTo>
                <a:cubicBezTo>
                  <a:pt x="0" y="0"/>
                  <a:pt x="0" y="7"/>
                  <a:pt x="4" y="7"/>
                </a:cubicBezTo>
                <a:cubicBezTo>
                  <a:pt x="9" y="7"/>
                  <a:pt x="9" y="0"/>
                  <a:pt x="4" y="0"/>
                </a:cubicBezTo>
              </a:path>
            </a:pathLst>
          </a:custGeom>
          <a:solidFill>
            <a:srgbClr val="80B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57" name="Freeform 71">
            <a:extLst>
              <a:ext uri="{FF2B5EF4-FFF2-40B4-BE49-F238E27FC236}">
                <a16:creationId xmlns:a16="http://schemas.microsoft.com/office/drawing/2014/main" xmlns="" id="{948324DE-D8EE-4384-A5D8-6EF48BF0610D}"/>
              </a:ext>
            </a:extLst>
          </p:cNvPr>
          <p:cNvSpPr>
            <a:spLocks/>
          </p:cNvSpPr>
          <p:nvPr/>
        </p:nvSpPr>
        <p:spPr bwMode="auto">
          <a:xfrm flipH="1" flipV="1">
            <a:off x="911255" y="1162214"/>
            <a:ext cx="52557" cy="37541"/>
          </a:xfrm>
          <a:custGeom>
            <a:avLst/>
            <a:gdLst>
              <a:gd name="T0" fmla="*/ 5 w 11"/>
              <a:gd name="T1" fmla="*/ 0 h 8"/>
              <a:gd name="T2" fmla="*/ 5 w 11"/>
              <a:gd name="T3" fmla="*/ 8 h 8"/>
              <a:gd name="T4" fmla="*/ 5 w 11"/>
              <a:gd name="T5" fmla="*/ 0 h 8"/>
            </a:gdLst>
            <a:ahLst/>
            <a:cxnLst>
              <a:cxn ang="0">
                <a:pos x="T0" y="T1"/>
              </a:cxn>
              <a:cxn ang="0">
                <a:pos x="T2" y="T3"/>
              </a:cxn>
              <a:cxn ang="0">
                <a:pos x="T4" y="T5"/>
              </a:cxn>
            </a:cxnLst>
            <a:rect l="0" t="0" r="r" b="b"/>
            <a:pathLst>
              <a:path w="11" h="8">
                <a:moveTo>
                  <a:pt x="5" y="0"/>
                </a:moveTo>
                <a:cubicBezTo>
                  <a:pt x="0" y="0"/>
                  <a:pt x="0" y="8"/>
                  <a:pt x="5" y="8"/>
                </a:cubicBezTo>
                <a:cubicBezTo>
                  <a:pt x="11" y="8"/>
                  <a:pt x="11" y="0"/>
                  <a:pt x="5" y="0"/>
                </a:cubicBezTo>
              </a:path>
            </a:pathLst>
          </a:custGeom>
          <a:solidFill>
            <a:srgbClr val="80B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TextBox 5"/>
          <p:cNvSpPr txBox="1"/>
          <p:nvPr/>
        </p:nvSpPr>
        <p:spPr>
          <a:xfrm>
            <a:off x="53936" y="1155052"/>
            <a:ext cx="5377981" cy="646331"/>
          </a:xfrm>
          <a:prstGeom prst="rect">
            <a:avLst/>
          </a:prstGeom>
          <a:noFill/>
        </p:spPr>
        <p:txBody>
          <a:bodyPr wrap="square" rtlCol="0">
            <a:spAutoFit/>
          </a:bodyPr>
          <a:lstStyle/>
          <a:p>
            <a:pPr algn="just"/>
            <a:r>
              <a:rPr lang="en-US" sz="3600" u="sng" dirty="0" smtClean="0">
                <a:solidFill>
                  <a:schemeClr val="bg1"/>
                </a:solidFill>
                <a:effectLst>
                  <a:outerShdw blurRad="38100" dist="38100" dir="2700000" algn="tl">
                    <a:srgbClr val="000000">
                      <a:alpha val="43137"/>
                    </a:srgbClr>
                  </a:outerShdw>
                </a:effectLst>
                <a:latin typeface="Arial Rounded MT Bold" panose="020F0704030504030204" pitchFamily="34" charset="0"/>
              </a:rPr>
              <a:t>User Interface</a:t>
            </a:r>
            <a:endParaRPr lang="en-US" sz="3600" u="sng" dirty="0">
              <a:solidFill>
                <a:schemeClr val="bg1"/>
              </a:solidFill>
              <a:effectLst>
                <a:outerShdw blurRad="38100" dist="38100" dir="2700000" algn="tl">
                  <a:srgbClr val="000000">
                    <a:alpha val="43137"/>
                  </a:srgbClr>
                </a:outerShdw>
              </a:effectLst>
              <a:latin typeface="Arial Rounded MT Bold" panose="020F0704030504030204" pitchFamily="34" charset="0"/>
            </a:endParaRP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936" y="34730"/>
            <a:ext cx="556941" cy="556941"/>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6850" y="2129058"/>
            <a:ext cx="8880232" cy="402623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25684" y="422407"/>
            <a:ext cx="2811499" cy="1874333"/>
          </a:xfrm>
          <a:prstGeom prst="rect">
            <a:avLst/>
          </a:prstGeom>
        </p:spPr>
      </p:pic>
    </p:spTree>
    <p:extLst>
      <p:ext uri="{BB962C8B-B14F-4D97-AF65-F5344CB8AC3E}">
        <p14:creationId xmlns:p14="http://schemas.microsoft.com/office/powerpoint/2010/main" val="312376248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45">
            <a:extLst>
              <a:ext uri="{FF2B5EF4-FFF2-40B4-BE49-F238E27FC236}">
                <a16:creationId xmlns:a16="http://schemas.microsoft.com/office/drawing/2014/main" xmlns="" id="{4448A793-8329-49B9-9DE3-21C1DA3A65E7}"/>
              </a:ext>
            </a:extLst>
          </p:cNvPr>
          <p:cNvSpPr>
            <a:spLocks noChangeArrowheads="1"/>
          </p:cNvSpPr>
          <p:nvPr/>
        </p:nvSpPr>
        <p:spPr bwMode="auto">
          <a:xfrm>
            <a:off x="-8472" y="-355205"/>
            <a:ext cx="12200471" cy="7220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36" name="Freeform 62">
            <a:extLst>
              <a:ext uri="{FF2B5EF4-FFF2-40B4-BE49-F238E27FC236}">
                <a16:creationId xmlns:a16="http://schemas.microsoft.com/office/drawing/2014/main" xmlns="" id="{3A21FE92-8D60-4A49-A494-8EE56EF08688}"/>
              </a:ext>
            </a:extLst>
          </p:cNvPr>
          <p:cNvSpPr>
            <a:spLocks/>
          </p:cNvSpPr>
          <p:nvPr/>
        </p:nvSpPr>
        <p:spPr bwMode="auto">
          <a:xfrm>
            <a:off x="4964314" y="1450688"/>
            <a:ext cx="37541" cy="27530"/>
          </a:xfrm>
          <a:custGeom>
            <a:avLst/>
            <a:gdLst>
              <a:gd name="T0" fmla="*/ 4 w 8"/>
              <a:gd name="T1" fmla="*/ 0 h 6"/>
              <a:gd name="T2" fmla="*/ 4 w 8"/>
              <a:gd name="T3" fmla="*/ 6 h 6"/>
              <a:gd name="T4" fmla="*/ 4 w 8"/>
              <a:gd name="T5" fmla="*/ 0 h 6"/>
            </a:gdLst>
            <a:ahLst/>
            <a:cxnLst>
              <a:cxn ang="0">
                <a:pos x="T0" y="T1"/>
              </a:cxn>
              <a:cxn ang="0">
                <a:pos x="T2" y="T3"/>
              </a:cxn>
              <a:cxn ang="0">
                <a:pos x="T4" y="T5"/>
              </a:cxn>
            </a:cxnLst>
            <a:rect l="0" t="0" r="r" b="b"/>
            <a:pathLst>
              <a:path w="8" h="6">
                <a:moveTo>
                  <a:pt x="4" y="0"/>
                </a:moveTo>
                <a:cubicBezTo>
                  <a:pt x="0" y="0"/>
                  <a:pt x="0" y="6"/>
                  <a:pt x="4" y="6"/>
                </a:cubicBezTo>
                <a:cubicBezTo>
                  <a:pt x="8" y="6"/>
                  <a:pt x="8" y="0"/>
                  <a:pt x="4" y="0"/>
                </a:cubicBezTo>
              </a:path>
            </a:pathLst>
          </a:custGeom>
          <a:solidFill>
            <a:srgbClr val="80B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42" name="Freeform 63">
            <a:extLst>
              <a:ext uri="{FF2B5EF4-FFF2-40B4-BE49-F238E27FC236}">
                <a16:creationId xmlns:a16="http://schemas.microsoft.com/office/drawing/2014/main" xmlns="" id="{EE91614B-9A06-47DB-80F5-71724205259C}"/>
              </a:ext>
            </a:extLst>
          </p:cNvPr>
          <p:cNvSpPr>
            <a:spLocks/>
          </p:cNvSpPr>
          <p:nvPr/>
        </p:nvSpPr>
        <p:spPr bwMode="auto">
          <a:xfrm>
            <a:off x="4959309" y="2629442"/>
            <a:ext cx="20021" cy="15016"/>
          </a:xfrm>
          <a:custGeom>
            <a:avLst/>
            <a:gdLst>
              <a:gd name="T0" fmla="*/ 2 w 4"/>
              <a:gd name="T1" fmla="*/ 0 h 3"/>
              <a:gd name="T2" fmla="*/ 2 w 4"/>
              <a:gd name="T3" fmla="*/ 3 h 3"/>
              <a:gd name="T4" fmla="*/ 2 w 4"/>
              <a:gd name="T5" fmla="*/ 0 h 3"/>
            </a:gdLst>
            <a:ahLst/>
            <a:cxnLst>
              <a:cxn ang="0">
                <a:pos x="T0" y="T1"/>
              </a:cxn>
              <a:cxn ang="0">
                <a:pos x="T2" y="T3"/>
              </a:cxn>
              <a:cxn ang="0">
                <a:pos x="T4" y="T5"/>
              </a:cxn>
            </a:cxnLst>
            <a:rect l="0" t="0" r="r" b="b"/>
            <a:pathLst>
              <a:path w="4" h="3">
                <a:moveTo>
                  <a:pt x="2" y="0"/>
                </a:moveTo>
                <a:cubicBezTo>
                  <a:pt x="0" y="0"/>
                  <a:pt x="0" y="3"/>
                  <a:pt x="2" y="3"/>
                </a:cubicBezTo>
                <a:cubicBezTo>
                  <a:pt x="4" y="3"/>
                  <a:pt x="4" y="0"/>
                  <a:pt x="2" y="0"/>
                </a:cubicBezTo>
              </a:path>
            </a:pathLst>
          </a:custGeom>
          <a:solidFill>
            <a:srgbClr val="80B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50" name="Freeform 67">
            <a:extLst>
              <a:ext uri="{FF2B5EF4-FFF2-40B4-BE49-F238E27FC236}">
                <a16:creationId xmlns:a16="http://schemas.microsoft.com/office/drawing/2014/main" xmlns="" id="{8F38533F-9EC7-4A58-9905-165435F7F4B1}"/>
              </a:ext>
            </a:extLst>
          </p:cNvPr>
          <p:cNvSpPr>
            <a:spLocks/>
          </p:cNvSpPr>
          <p:nvPr/>
        </p:nvSpPr>
        <p:spPr bwMode="auto">
          <a:xfrm>
            <a:off x="4531354" y="4934392"/>
            <a:ext cx="47551" cy="32535"/>
          </a:xfrm>
          <a:custGeom>
            <a:avLst/>
            <a:gdLst>
              <a:gd name="T0" fmla="*/ 3 w 10"/>
              <a:gd name="T1" fmla="*/ 0 h 7"/>
              <a:gd name="T2" fmla="*/ 0 w 10"/>
              <a:gd name="T3" fmla="*/ 3 h 7"/>
              <a:gd name="T4" fmla="*/ 3 w 10"/>
              <a:gd name="T5" fmla="*/ 7 h 7"/>
              <a:gd name="T6" fmla="*/ 3 w 10"/>
              <a:gd name="T7" fmla="*/ 7 h 7"/>
              <a:gd name="T8" fmla="*/ 8 w 10"/>
              <a:gd name="T9" fmla="*/ 6 h 7"/>
              <a:gd name="T10" fmla="*/ 8 w 10"/>
              <a:gd name="T11" fmla="*/ 1 h 7"/>
              <a:gd name="T12" fmla="*/ 3 w 10"/>
              <a:gd name="T13" fmla="*/ 0 h 7"/>
              <a:gd name="T14" fmla="*/ 3 w 10"/>
              <a:gd name="T15" fmla="*/ 0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7">
                <a:moveTo>
                  <a:pt x="3" y="0"/>
                </a:moveTo>
                <a:cubicBezTo>
                  <a:pt x="1" y="0"/>
                  <a:pt x="0" y="2"/>
                  <a:pt x="0" y="3"/>
                </a:cubicBezTo>
                <a:cubicBezTo>
                  <a:pt x="0" y="5"/>
                  <a:pt x="1" y="7"/>
                  <a:pt x="3" y="7"/>
                </a:cubicBezTo>
                <a:cubicBezTo>
                  <a:pt x="3" y="7"/>
                  <a:pt x="3" y="7"/>
                  <a:pt x="3" y="7"/>
                </a:cubicBezTo>
                <a:cubicBezTo>
                  <a:pt x="5" y="6"/>
                  <a:pt x="6" y="6"/>
                  <a:pt x="8" y="6"/>
                </a:cubicBezTo>
                <a:cubicBezTo>
                  <a:pt x="10" y="5"/>
                  <a:pt x="10" y="1"/>
                  <a:pt x="8" y="1"/>
                </a:cubicBezTo>
                <a:cubicBezTo>
                  <a:pt x="6" y="0"/>
                  <a:pt x="5" y="0"/>
                  <a:pt x="3" y="0"/>
                </a:cubicBezTo>
                <a:cubicBezTo>
                  <a:pt x="3" y="0"/>
                  <a:pt x="3" y="0"/>
                  <a:pt x="3" y="0"/>
                </a:cubicBezTo>
              </a:path>
            </a:pathLst>
          </a:custGeom>
          <a:solidFill>
            <a:srgbClr val="80B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54" name="Freeform 69">
            <a:extLst>
              <a:ext uri="{FF2B5EF4-FFF2-40B4-BE49-F238E27FC236}">
                <a16:creationId xmlns:a16="http://schemas.microsoft.com/office/drawing/2014/main" xmlns="" id="{9A040EAB-64A7-49E5-B6D4-BE7C435510F4}"/>
              </a:ext>
            </a:extLst>
          </p:cNvPr>
          <p:cNvSpPr>
            <a:spLocks/>
          </p:cNvSpPr>
          <p:nvPr/>
        </p:nvSpPr>
        <p:spPr bwMode="auto">
          <a:xfrm>
            <a:off x="4653984" y="3575448"/>
            <a:ext cx="47551" cy="32535"/>
          </a:xfrm>
          <a:custGeom>
            <a:avLst/>
            <a:gdLst>
              <a:gd name="T0" fmla="*/ 3 w 10"/>
              <a:gd name="T1" fmla="*/ 0 h 7"/>
              <a:gd name="T2" fmla="*/ 0 w 10"/>
              <a:gd name="T3" fmla="*/ 4 h 7"/>
              <a:gd name="T4" fmla="*/ 0 w 10"/>
              <a:gd name="T5" fmla="*/ 4 h 7"/>
              <a:gd name="T6" fmla="*/ 0 w 10"/>
              <a:gd name="T7" fmla="*/ 4 h 7"/>
              <a:gd name="T8" fmla="*/ 3 w 10"/>
              <a:gd name="T9" fmla="*/ 7 h 7"/>
              <a:gd name="T10" fmla="*/ 4 w 10"/>
              <a:gd name="T11" fmla="*/ 7 h 7"/>
              <a:gd name="T12" fmla="*/ 4 w 10"/>
              <a:gd name="T13" fmla="*/ 7 h 7"/>
              <a:gd name="T14" fmla="*/ 6 w 10"/>
              <a:gd name="T15" fmla="*/ 7 h 7"/>
              <a:gd name="T16" fmla="*/ 6 w 10"/>
              <a:gd name="T17" fmla="*/ 0 h 7"/>
              <a:gd name="T18" fmla="*/ 4 w 10"/>
              <a:gd name="T19" fmla="*/ 0 h 7"/>
              <a:gd name="T20" fmla="*/ 4 w 10"/>
              <a:gd name="T21" fmla="*/ 0 h 7"/>
              <a:gd name="T22" fmla="*/ 3 w 10"/>
              <a:gd name="T23"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 h="7">
                <a:moveTo>
                  <a:pt x="3" y="0"/>
                </a:moveTo>
                <a:cubicBezTo>
                  <a:pt x="1" y="0"/>
                  <a:pt x="0" y="2"/>
                  <a:pt x="0" y="4"/>
                </a:cubicBezTo>
                <a:cubicBezTo>
                  <a:pt x="0" y="4"/>
                  <a:pt x="0" y="4"/>
                  <a:pt x="0" y="4"/>
                </a:cubicBezTo>
                <a:cubicBezTo>
                  <a:pt x="0" y="4"/>
                  <a:pt x="0" y="4"/>
                  <a:pt x="0" y="4"/>
                </a:cubicBezTo>
                <a:cubicBezTo>
                  <a:pt x="0" y="5"/>
                  <a:pt x="1" y="7"/>
                  <a:pt x="3" y="7"/>
                </a:cubicBezTo>
                <a:cubicBezTo>
                  <a:pt x="3" y="7"/>
                  <a:pt x="4" y="7"/>
                  <a:pt x="4" y="7"/>
                </a:cubicBezTo>
                <a:cubicBezTo>
                  <a:pt x="4" y="7"/>
                  <a:pt x="4" y="7"/>
                  <a:pt x="4" y="7"/>
                </a:cubicBezTo>
                <a:cubicBezTo>
                  <a:pt x="4" y="7"/>
                  <a:pt x="5" y="7"/>
                  <a:pt x="6" y="7"/>
                </a:cubicBezTo>
                <a:cubicBezTo>
                  <a:pt x="10" y="7"/>
                  <a:pt x="10" y="0"/>
                  <a:pt x="6" y="0"/>
                </a:cubicBezTo>
                <a:cubicBezTo>
                  <a:pt x="5" y="0"/>
                  <a:pt x="4" y="0"/>
                  <a:pt x="4" y="0"/>
                </a:cubicBezTo>
                <a:cubicBezTo>
                  <a:pt x="4" y="0"/>
                  <a:pt x="4" y="0"/>
                  <a:pt x="4" y="0"/>
                </a:cubicBezTo>
                <a:cubicBezTo>
                  <a:pt x="4" y="0"/>
                  <a:pt x="3" y="0"/>
                  <a:pt x="3" y="0"/>
                </a:cubicBezTo>
              </a:path>
            </a:pathLst>
          </a:custGeom>
          <a:solidFill>
            <a:srgbClr val="80B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58" name="Freeform 72">
            <a:extLst>
              <a:ext uri="{FF2B5EF4-FFF2-40B4-BE49-F238E27FC236}">
                <a16:creationId xmlns:a16="http://schemas.microsoft.com/office/drawing/2014/main" xmlns="" id="{0486D2BF-08D4-419C-A465-CFE459166417}"/>
              </a:ext>
            </a:extLst>
          </p:cNvPr>
          <p:cNvSpPr>
            <a:spLocks/>
          </p:cNvSpPr>
          <p:nvPr/>
        </p:nvSpPr>
        <p:spPr bwMode="auto">
          <a:xfrm>
            <a:off x="5064420" y="457133"/>
            <a:ext cx="42546" cy="32535"/>
          </a:xfrm>
          <a:custGeom>
            <a:avLst/>
            <a:gdLst>
              <a:gd name="T0" fmla="*/ 4 w 9"/>
              <a:gd name="T1" fmla="*/ 0 h 7"/>
              <a:gd name="T2" fmla="*/ 4 w 9"/>
              <a:gd name="T3" fmla="*/ 7 h 7"/>
              <a:gd name="T4" fmla="*/ 4 w 9"/>
              <a:gd name="T5" fmla="*/ 0 h 7"/>
            </a:gdLst>
            <a:ahLst/>
            <a:cxnLst>
              <a:cxn ang="0">
                <a:pos x="T0" y="T1"/>
              </a:cxn>
              <a:cxn ang="0">
                <a:pos x="T2" y="T3"/>
              </a:cxn>
              <a:cxn ang="0">
                <a:pos x="T4" y="T5"/>
              </a:cxn>
            </a:cxnLst>
            <a:rect l="0" t="0" r="r" b="b"/>
            <a:pathLst>
              <a:path w="9" h="7">
                <a:moveTo>
                  <a:pt x="4" y="0"/>
                </a:moveTo>
                <a:cubicBezTo>
                  <a:pt x="0" y="0"/>
                  <a:pt x="0" y="7"/>
                  <a:pt x="4" y="7"/>
                </a:cubicBezTo>
                <a:cubicBezTo>
                  <a:pt x="9" y="7"/>
                  <a:pt x="9" y="0"/>
                  <a:pt x="4" y="0"/>
                </a:cubicBezTo>
              </a:path>
            </a:pathLst>
          </a:custGeom>
          <a:solidFill>
            <a:srgbClr val="80B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57" name="Freeform 71">
            <a:extLst>
              <a:ext uri="{FF2B5EF4-FFF2-40B4-BE49-F238E27FC236}">
                <a16:creationId xmlns:a16="http://schemas.microsoft.com/office/drawing/2014/main" xmlns="" id="{948324DE-D8EE-4384-A5D8-6EF48BF0610D}"/>
              </a:ext>
            </a:extLst>
          </p:cNvPr>
          <p:cNvSpPr>
            <a:spLocks/>
          </p:cNvSpPr>
          <p:nvPr/>
        </p:nvSpPr>
        <p:spPr bwMode="auto">
          <a:xfrm flipH="1" flipV="1">
            <a:off x="911255" y="1162214"/>
            <a:ext cx="52557" cy="37541"/>
          </a:xfrm>
          <a:custGeom>
            <a:avLst/>
            <a:gdLst>
              <a:gd name="T0" fmla="*/ 5 w 11"/>
              <a:gd name="T1" fmla="*/ 0 h 8"/>
              <a:gd name="T2" fmla="*/ 5 w 11"/>
              <a:gd name="T3" fmla="*/ 8 h 8"/>
              <a:gd name="T4" fmla="*/ 5 w 11"/>
              <a:gd name="T5" fmla="*/ 0 h 8"/>
            </a:gdLst>
            <a:ahLst/>
            <a:cxnLst>
              <a:cxn ang="0">
                <a:pos x="T0" y="T1"/>
              </a:cxn>
              <a:cxn ang="0">
                <a:pos x="T2" y="T3"/>
              </a:cxn>
              <a:cxn ang="0">
                <a:pos x="T4" y="T5"/>
              </a:cxn>
            </a:cxnLst>
            <a:rect l="0" t="0" r="r" b="b"/>
            <a:pathLst>
              <a:path w="11" h="8">
                <a:moveTo>
                  <a:pt x="5" y="0"/>
                </a:moveTo>
                <a:cubicBezTo>
                  <a:pt x="0" y="0"/>
                  <a:pt x="0" y="8"/>
                  <a:pt x="5" y="8"/>
                </a:cubicBezTo>
                <a:cubicBezTo>
                  <a:pt x="11" y="8"/>
                  <a:pt x="11" y="0"/>
                  <a:pt x="5" y="0"/>
                </a:cubicBezTo>
              </a:path>
            </a:pathLst>
          </a:custGeom>
          <a:solidFill>
            <a:srgbClr val="80B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TextBox 5"/>
          <p:cNvSpPr txBox="1"/>
          <p:nvPr/>
        </p:nvSpPr>
        <p:spPr>
          <a:xfrm>
            <a:off x="53936" y="1183555"/>
            <a:ext cx="5377981" cy="646331"/>
          </a:xfrm>
          <a:prstGeom prst="rect">
            <a:avLst/>
          </a:prstGeom>
          <a:noFill/>
        </p:spPr>
        <p:txBody>
          <a:bodyPr wrap="square" rtlCol="0">
            <a:spAutoFit/>
          </a:bodyPr>
          <a:lstStyle/>
          <a:p>
            <a:pPr algn="just"/>
            <a:r>
              <a:rPr lang="en-US" sz="3600" u="sng" dirty="0" smtClean="0">
                <a:solidFill>
                  <a:schemeClr val="bg1"/>
                </a:solidFill>
                <a:effectLst>
                  <a:outerShdw blurRad="38100" dist="38100" dir="2700000" algn="tl">
                    <a:srgbClr val="000000">
                      <a:alpha val="43137"/>
                    </a:srgbClr>
                  </a:outerShdw>
                </a:effectLst>
                <a:latin typeface="Arial Rounded MT Bold" panose="020F0704030504030204" pitchFamily="34" charset="0"/>
              </a:rPr>
              <a:t>User Interface</a:t>
            </a:r>
            <a:endParaRPr lang="en-US" sz="3600" u="sng" dirty="0">
              <a:solidFill>
                <a:schemeClr val="bg1"/>
              </a:solidFill>
              <a:effectLst>
                <a:outerShdw blurRad="38100" dist="38100" dir="2700000" algn="tl">
                  <a:srgbClr val="000000">
                    <a:alpha val="43137"/>
                  </a:srgbClr>
                </a:outerShdw>
              </a:effectLst>
              <a:latin typeface="Arial Rounded MT Bold" panose="020F0704030504030204" pitchFamily="34" charset="0"/>
            </a:endParaRP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936" y="34730"/>
            <a:ext cx="556941" cy="556941"/>
          </a:xfrm>
          <a:prstGeom prst="rect">
            <a:avLst/>
          </a:prstGeom>
        </p:spPr>
      </p:pic>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9223" y="2074398"/>
            <a:ext cx="8970393" cy="408592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01504" y="410835"/>
            <a:ext cx="3071834" cy="2079940"/>
          </a:xfrm>
          <a:prstGeom prst="rect">
            <a:avLst/>
          </a:prstGeom>
        </p:spPr>
      </p:pic>
    </p:spTree>
    <p:extLst>
      <p:ext uri="{BB962C8B-B14F-4D97-AF65-F5344CB8AC3E}">
        <p14:creationId xmlns:p14="http://schemas.microsoft.com/office/powerpoint/2010/main" val="2996316129"/>
      </p:ext>
    </p:extLst>
  </p:cSld>
  <p:clrMapOvr>
    <a:masterClrMapping/>
  </p:clrMapOvr>
  <p:timing>
    <p:tnLst>
      <p:par>
        <p:cTn id="1" dur="indefinite" restart="never" nodeType="tmRoot"/>
      </p:par>
    </p:tnLst>
  </p:timing>
</p:sld>
</file>

<file path=ppt/theme/theme1.xml><?xml version="1.0" encoding="utf-8"?>
<a:theme xmlns:a="http://schemas.openxmlformats.org/drawingml/2006/main" name="1_Office Theme">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ustom 1">
      <a:majorFont>
        <a:latin typeface="Century Gothic"/>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1267</TotalTime>
  <Words>497</Words>
  <Application>Microsoft Office PowerPoint</Application>
  <PresentationFormat>Widescreen</PresentationFormat>
  <Paragraphs>94</Paragraphs>
  <Slides>12</Slides>
  <Notes>12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12</vt:i4>
      </vt:variant>
    </vt:vector>
  </HeadingPairs>
  <TitlesOfParts>
    <vt:vector size="21" baseType="lpstr">
      <vt:lpstr>Arial Unicode MS</vt:lpstr>
      <vt:lpstr>Arial</vt:lpstr>
      <vt:lpstr>Arial Narrow</vt:lpstr>
      <vt:lpstr>Arial Rounded MT Bold</vt:lpstr>
      <vt:lpstr>Bahnschrift</vt:lpstr>
      <vt:lpstr>Calibri</vt:lpstr>
      <vt:lpstr>Century Gothic</vt:lpstr>
      <vt:lpstr>Segoe UI</vt:lpstr>
      <vt:lpstr>1_Office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dc:creator>
  <cp:lastModifiedBy>user</cp:lastModifiedBy>
  <cp:revision>128</cp:revision>
  <dcterms:created xsi:type="dcterms:W3CDTF">2019-07-17T08:23:29Z</dcterms:created>
  <dcterms:modified xsi:type="dcterms:W3CDTF">2025-03-03T02:46:54Z</dcterms:modified>
</cp:coreProperties>
</file>